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Lst>
  <p:sldSz cy="6858000" cx="9144000"/>
  <p:notesSz cx="6858000" cy="9144000"/>
  <p:embeddedFontLst>
    <p:embeddedFont>
      <p:font typeface="Cabin"/>
      <p:regular r:id="rId89"/>
      <p:bold r:id="rId90"/>
      <p:italic r:id="rId91"/>
      <p:boldItalic r:id="rId92"/>
    </p:embeddedFont>
    <p:embeddedFont>
      <p:font typeface="Open Sans SemiBold"/>
      <p:regular r:id="rId93"/>
      <p:bold r:id="rId94"/>
      <p:italic r:id="rId95"/>
      <p:boldItalic r:id="rId96"/>
    </p:embeddedFont>
    <p:embeddedFont>
      <p:font typeface="Average"/>
      <p:regular r:id="rId97"/>
    </p:embeddedFont>
    <p:embeddedFont>
      <p:font typeface="Open Sans Medium"/>
      <p:regular r:id="rId98"/>
      <p:bold r:id="rId99"/>
      <p:italic r:id="rId100"/>
      <p:boldItalic r:id="rId101"/>
    </p:embeddedFont>
    <p:embeddedFont>
      <p:font typeface="Oswald"/>
      <p:regular r:id="rId102"/>
      <p:bold r:id="rId103"/>
    </p:embeddedFont>
    <p:embeddedFont>
      <p:font typeface="Open Sans"/>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5026619-D3B6-42AB-99CA-04189B3A5A55}">
  <a:tblStyle styleId="{15026619-D3B6-42AB-99CA-04189B3A5A5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OpenSans-boldItalic.fntdata"/><Relationship Id="rId106" Type="http://schemas.openxmlformats.org/officeDocument/2006/relationships/font" Target="fonts/OpenSans-italic.fntdata"/><Relationship Id="rId105" Type="http://schemas.openxmlformats.org/officeDocument/2006/relationships/font" Target="fonts/OpenSans-bold.fntdata"/><Relationship Id="rId104" Type="http://schemas.openxmlformats.org/officeDocument/2006/relationships/font" Target="fonts/OpenSans-regular.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Oswald-bold.fntdata"/><Relationship Id="rId102" Type="http://schemas.openxmlformats.org/officeDocument/2006/relationships/font" Target="fonts/Oswald-regular.fntdata"/><Relationship Id="rId101" Type="http://schemas.openxmlformats.org/officeDocument/2006/relationships/font" Target="fonts/OpenSansMedium-boldItalic.fntdata"/><Relationship Id="rId100" Type="http://schemas.openxmlformats.org/officeDocument/2006/relationships/font" Target="fonts/OpenSansMedium-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OpenSansSemiBold-italic.fntdata"/><Relationship Id="rId94" Type="http://schemas.openxmlformats.org/officeDocument/2006/relationships/font" Target="fonts/OpenSansSemiBold-bold.fntdata"/><Relationship Id="rId97" Type="http://schemas.openxmlformats.org/officeDocument/2006/relationships/font" Target="fonts/Average-regular.fntdata"/><Relationship Id="rId96" Type="http://schemas.openxmlformats.org/officeDocument/2006/relationships/font" Target="fonts/OpenSansSemiBold-boldItalic.fntdata"/><Relationship Id="rId11" Type="http://schemas.openxmlformats.org/officeDocument/2006/relationships/slide" Target="slides/slide4.xml"/><Relationship Id="rId99" Type="http://schemas.openxmlformats.org/officeDocument/2006/relationships/font" Target="fonts/OpenSansMedium-bold.fntdata"/><Relationship Id="rId10" Type="http://schemas.openxmlformats.org/officeDocument/2006/relationships/slide" Target="slides/slide3.xml"/><Relationship Id="rId98" Type="http://schemas.openxmlformats.org/officeDocument/2006/relationships/font" Target="fonts/OpenSansMedium-regular.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Cabin-italic.fntdata"/><Relationship Id="rId90" Type="http://schemas.openxmlformats.org/officeDocument/2006/relationships/font" Target="fonts/Cabin-bold.fntdata"/><Relationship Id="rId93" Type="http://schemas.openxmlformats.org/officeDocument/2006/relationships/font" Target="fonts/OpenSansSemiBold-regular.fntdata"/><Relationship Id="rId92" Type="http://schemas.openxmlformats.org/officeDocument/2006/relationships/font" Target="fonts/Cabin-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font" Target="fonts/Cabin-regular.fntdata"/><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d800516eaf_0_12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d800516eaf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(They are in the back - roughly alphabetical),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vogëlushi juaj (Ato janë në pjesën e pasme - afërsisht sipas alfabetit)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ከካቢዎ (ከኋላ ያሉት - በግምታዊ ፊደላት) እና የቁም ሥሪት ደብተርዎ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(موجود في الخلف - مرتبة أبجديًا تقريبًا)، ودفتر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ձագուկից ձեր նկարչական հավաքածուն (դրանք հետևի մասում են՝ մոտավորապես այբբենական կարգով)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(es troben al darrere, aproximadament alfabètic)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每张桌子最多放一把椅子。今天你需要从你的储物柜里拿出你的绘画工具包（它们在后面——大致按字母顺序排列），以及你的肖像画练习册！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nodig (ze staan achterin - grofweg alfabetisch) en je Portretwerkboek!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از بچه خود (آنها در پشت هستند - تقریباً حروف الفبا)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une chaise par table. Aujourd'hui, vous aurez besoin de votre kit de dessin (au fond, classés par ordre alphabétique)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brauchst du dein Zeichenset aus deinem Ablagefach (es liegt hinten – grob alphabetisch sortiert)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તમને તમારા ક્યુબી પાસેથી તમારી ડ્રોઇંગ કીટની જરૂર છે (તેઓ પાછળ છે - લગભગ મૂળાક્ષરો પ્રમાણે), અને તમારી પોર્ટ્રેટ વર્કબુક!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(वे पीछे हैं - मोटे तौर पर वर्णमाला क्रम में), और अपनी पोर्ट्रेट वर्कबुक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(sono sul retro, in ordine alfabetico) e il tuo quaderno di lavoro per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テーブル1つにつき椅子は1脚まで。今日は、奥の棚にあるお絵かきキット（アルファベット順で並べられています）とポートレートワークブックをお使いください。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드로잉 키트(뒷면에 알파벳 순으로 정리되어 있습니다)와 초상화 연습장이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(Ew li paş in - bi qasî alfabetîk) û pirtûka xweya Portreyê hewce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(Mereka berada di belakang - kira-kira mengikut abjad),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 നിങ്ങളുടെ ഡ്രോയിംഗ് കിറ്റും (അവ പിന്നിലുണ്ട് - ഏകദേശം അക്ഷരമാലാക്രമത്തിൽ), നിങ്ങളുടെ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चाहिन्छ (तिनीहरू पछाडि छन् - लगभग वर्णमाला), र तपाइँको पोर्ट्रेट कार्यपुस्तिका!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د انځور کولو کټ ته اړتیا لرئ (دوی په شا کې دي - تقریبا د الفبا مطابق)، او ستاسو د پورټریټ کاري کتاب!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armário (eles estão no fundo - em ordem alfabética) e do seu caderno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ਦੀ ਲੋੜ ਹੈ (ਉਹ ਪਿਛਲੇ ਪਾਸੇ ਹਨ - ਮੋਟੇ ਤੌਰ 'ਤੇ ਵਰਣਮਾਲਾ ਅਨੁਸਾਰ), ਅਤੇ ਤੁਹਾਡੀ ਪੋਰਟਰੇਟ ਵਰਕਬੁੱਕ!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понадобятся набор для рисования из вашего шкафчика (они находятся в глубине — примерно в алфавитном порядке)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(они су позади - отприлике по абецедном реду)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(Waxay ku jiraan dhabarka - qiyaas ahaan alifbeetada),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(están al fondo, más o menos en orden alfabético)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(Aranjeunna aya di tukang - kira-kira abjad),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mtoto wako (Ziko nyuma - takriban alfabeti),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(de finns på baksidan - ungefär alfabetiskt),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(Nasa likod sila - halos alphabetical),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(பின்புறத்தில் - தோராயமாக அகரவரிசையில்) உங்கள் வரைதல் கிட் மற்றும் உங்கள் போர்ட்ரெய்ட்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โต๊ะละเก้าอี้ไม่เกิน 1 ตัว วันนี้คุณต้องมีชุดอุปกรณ์วาดรูปจากตู้ (อยู่ด้านหลัง เรียงตามตัวอักษรคร่าวๆ) และสมุดฝึกวาดภาพเหมือน!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(arkada - aşağı yukarı alfabetik sırada) ve Portre çalışma kitabınıza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вам потрібен набір для малювання з кубика (вони позаду - приблизно за алфавітом) і робочий зошит для портретів!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کی ضرورت ہے (وہ پیچھے میں ہیں - تقریبا حروف تہجی کے مطابق)، اور آپ کی پورٹریٹ ورک بک!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 cho mỗi bàn. Hôm nay bạn cần bộ dụng cụ vẽ từ tủ đồ của mình (chúng nằm ở phía sau - theo thứ tự bảng chữ cái) và vở bài tập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04405943df_2_1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04405943df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Most photo filters are generally designed to make people look "whiter." This is racist.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Shumica e filtrave të fotografive janë krijuar në përgjithësi për t'i bërë njerëzit të duken "më të bardhë". Kjo është raciste.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አብዛኛዎቹ የፎቶ ማጣሪያዎች በአጠቃላይ የተነደፉት ሰዎች "ነጭ" እንዲመስሉ ለማድረግ ነው። ይህ ዘረኛ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معظم مرشحات الصور مصممة لجعل الناس يبدون أكثر بياضًا. هذا عنصري.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Լուսանկարների ֆիլտրերի մեծ մասը հիմնականում նախագծված է մարդկանց «սպիտակ» տեսք տալու համար: Սա ռասիստական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majoria dels filtres fotogràfics estan dissenyats generalment per fer que la gent sembli "més blanca". Això és racista.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大多数照片滤镜的设计目的都是让人们看起来“更白”。这是种族主义。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meeste fotofilters zijn over het algemeen ontworpen om mensen er "witter" uit te laten zien. Dit is racistisch.</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اکثر فیلترهای عکس عموماً به گونه ای طراحی شده اند که افراد را "سفیدتر" نشان دهند. این نژادپرستانه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plupart des filtres photo sont généralement conçus pour faire paraître les gens plus « blancs ». C'est raciste.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meisten Fotofilter sind im Allgemeinen darauf ausgelegt, Menschen „weißer“ aussehen zu lassen. Das ist rassistisch.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મોટાભાગના ફોટો ફિલ્ટર્સ સામાન્ય રીતે લોકોને "સફેદ" દેખાડવા માટે બનાવવામાં આવ્યા છે. આ જાતિવાદી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अधिकांश फोटो फिल्टर आमतौर पर लोगों को "गोरा" दिखाने के लिए डिज़ाइन किए जाते हैं। यह नस्लवादी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maggior parte dei filtri fotografici sono generalmente progettati per far sembrare le persone "più bianche". Questo è razzismo.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ほとんどの写真フィルターは、人を「より白く」見せるために作られています。これは人種差別です。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대부분의 사진 필터는 사람을 "더 하얗게" 보이도록 설계되었습니다. 이는 인종차별적입니다.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Piraniya fîlterên wêneyan bi gelemperî têne sêwirandin da ku mirov "spîtir" xuya bikin. Ev nijadperestî 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Kebanyakan penapis foto biasanya direka untuk menjadikan orang kelihatan "lebih putih." Ini adalah perkauman.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മിക്ക ഫോട്ടോ ഫിൽട്ടറുകളും സാധാരണയായി ആളുകളെ "വെളുത്തതായി" കാണുന്നതിന് രൂപകൽപ്പന ചെയ്തിട്ടുള്ളതാണ്. ഇത് വംശീയതയാണ്.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अधिकांश तस्बिर फिल्टरहरू सामान्यतया मानिसहरूलाई "सेतो" देखाउन डिजाइन गरिएको हो। यो जातिवादी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ډیری عکس فلټرونه عموما ډیزاین شوي ترڅو خلک "سپینه" وګوري. دا نژاد پرست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maioria dos filtros fotográficos são geralmente projetados para fazer as pessoas parecerem "mais brancas". Isso é racista.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ਜ਼ਿਆਦਾਤਰ ਫੋਟੋ ਫਿਲਟਰ ਆਮ ਤੌਰ 'ਤੇ ਲੋਕਾਂ ਨੂੰ "ਚਿੱਟਾ" ਦਿਖਣ ਲਈ ਤਿਆਰ ਕੀਤੇ ਜਾਂਦੇ ਹਨ। ਇਹ ਨਸਲਵਾਦੀ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Большинство фотофильтров, как правило, предназначены для того, чтобы сделать людей «белее». Это расизм.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Већина фото филтера је генерално дизајнирана тако да људи изгледају „бељи“. Ово је расистички.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Inta badan filtarrada sawirada waxaa guud ahaan loogu talagalay inay dadka ka dhigaan "caddaan." Tani waa cunsuri.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mayoría de los filtros de fotos están diseñados para que la gente parezca más blanca. Esto es racista.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Paling saringan poto umumna dirancang sangkan jalma kasampak "langkung bodas". Ieu rasis.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Vichungi vingi vya picha kwa ujumla vimeundwa ili kuwafanya watu waonekane "weupe zaidi." Huu ni ubaguzi wa rangi.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flesta fotofilter är i allmänhet utformade för att få människor att se "vitare ut". Detta är rasistiskt.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Karamihan sa mga filter ng larawan ay karaniwang idinisenyo upang gawing "mas maputi" ang mga tao. Ito ay racist.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பெரும்பாலான புகைப்பட வடிப்பான்கள் பொதுவாக மக்களை "வெள்ளையாக" தோற்றமளிக்க வடிவமைக்கப்பட்டுள்ளன. இது இனவெறி.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โดยทั่วไปฟิลเตอร์ภาพมักออกแบบมาเพื่อทำให้ผู้คนดู "ขาวขึ้น" นี่ถือเป็นการเหยียดเชื้อชาติ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 filtrelerinin çoğu insanları daha "beyaz" göstermek için tasarlanmıştır. Bu ırkçıdır.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Більшість фотофільтрів, як правило, створені для того, щоб люди виглядали «білими». Це расизм.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زیادہ تر فوٹو فلٹرز عام طور پر لوگوں کو "سفید" نظر آنے کے لیے بنائے جاتے ہیں۔ یہ نسل پرستی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Hầu hết các bộ lọc ảnh thường được thiết kế để làm cho mọi người trông "trắng hơn". Điều này mang tính phân biệt chủng tộc.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5a6e341165_0_6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5a6e341165_0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 Hand it in using the Google classroom for art. For a great drawing, make sure your photo: Has enough detail and focuses on your face. Has enough detail in your hair/hat/scarf. Is an original image file and NOT a screenshot. Moves from light to dark across your face. Does not use an Snapchat-style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dërgoni autoportretet dhe sfondet tuaja! Përdoreni atë duke përdorur klasën e Google për art. Për një vizatim të mrekullueshëm, sigurohuni që fotografia juaj: Ka mjaft detaje dhe fokusohet në fytyrën tuaj. Ka detaje të mjaftueshme në flokë/kapelë/shami. Është një skedar imazhi origjinal dhe JO një pamje ekrani. Lëviz nga drita në errësirë në të gjithë fytyrën tuaj. Nuk përdor një filtër të stilit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የራስህን ምስል እና ዳራ ላክልኝ! የጉግል ክፍልን ለሥነ ጥበብ በመጠቀም አስረክቡ። ለትልቅ ስዕል፡ ፎቶዎን ያረጋግጡ፡ በቂ ዝርዝር ያለው እና በፊትዎ ላይ ያተኩራል። በፀጉርዎ/ኮፍያዎ/ስካርፍዎ ላይ በቂ ዝርዝር አለው። ዋናው የምስል ፋይል ነው እና ቅጽበታዊ ገጽ እይታ አይደለም። ፊትዎ ላይ ከብርሃን ወደ ጨለማ ይሸጋገራል። የ Snapchat-style ማጣሪያ አይጠቀምም።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أرسل لي صورك الشخصية وخلفياتك! أرسلها باستخدام تطبيق جوجل كلاسروم للرسم. للحصول على رسم رائع، تأكد من أن صورتك: تحتوي على تفاصيل كافية وتُركز على وجهك. تحتوي على تفاصيل كافية في شعرك/قبعتك/وشاحك. أن تكون صورة أصلية وليست لقطة شاشة. أن يكون وجهك متحركًا من الفاتح إلى الداكن. لا تستخدم فلترًا مشابهًا لفلتر سناب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Ուղարկեք ինձ ձեր ինքնադիմանկարներն ու նախապատմությունները: Հանձնեք այն՝ օգտագործելով Google-ի դասասենյակը արվեստի համար: Հիանալի նկարչության համար համոզվեք, որ ձեր լուսանկարը ունի բավականաչափ մանրամասներ և կենտրոնացած է ձեր դեմքի վրա: Ձեր մազերի/գլխարկի/շարֆի մեջ բավականաչափ մանրուք ունի: Բնօրինակ պատկերի ֆայլ է և ՈՉ Սքրինշոթ: Տեղափոխվում է լույսից մութ ձեր դեմքով: Չի օգտագործում Snapchat-ի ոճի զտիչ: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Envia'm els teus autoretrats i fons! Entrega-ho utilitzant l'aula de Google per a l'art. Per obtenir un dibuix fantàstic, assegureu-vos que la vostra foto: Té prou detalls i se centra en la vostra cara. Té prou detall al teu cabell/barret/mocador. És un fitxer d'imatge original i NO una captura de pantalla. Passa de clar a fosc per la teva cara. No utilitza un filtre d'estil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将你的自画像和背景发给我！请使用谷歌艺术课堂提交。为了获得优秀的绘画作品，请确保你的照片：细节丰富，并聚焦于你的脸部；头发/帽子/围巾的细节丰富；必须是原始图像文件，而非截图；脸部颜色由亮变暗；不使用类似 Snapchat 的滤镜。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Stuur me je zelfportretten en achtergronden! Lever ze in via Google Classroom voor kunst. Voor een goede tekening moet je ervoor zorgen dat je foto: Genoeg details bevat en de focus op je gezicht legt. Genoeg details in je haar/hoed/sjaal laat zien. Een origineel afbeeldingsbestand is en GEEN screenshot. Van licht naar donker over je gezicht gaat. Geen Snapchat-achtig filter gebruikt.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سلف پرتره و پس زمینه خود را برای من بفرستید! آن را در استفاده از کلاس درس Google برای هنر ارائه دهید. برای یک طراحی عالی، مطمئن شوید که عکستان: جزئیات کافی داشته باشد و روی صورت شما فوکوس کند. جزئیات کافی در مو/کلاه/روسری شما دارد. یک فایل تصویر اصلی است و اسکرین شات نیست. روی صورت شما از روشن به تاریکی حرکت می کند. از فیلتر به سبک اسنپ چت استفاده نمی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Envoyez-moi vos autoportraits et arrière-plans ! Utilisez Google Classroom pour l'art. Pour un dessin réussi, assurez-vous que votre photo : est suffisamment détaillée et met en valeur votre visage ; présente suffisamment de détails dans vos cheveux, votre chapeau et votre foulard ; est une image originale et NON une capture d'écran ; passe du clair au foncé sur votre visage ; n'utilise pas de filtre de type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Schickt mir eure Selbstporträts und Hintergründe! Reicht sie über Google Classroom für Kunst ein. Für eine gelungene Zeichnung sollte euer Foto: Ausreichend Details aufweisen und euer Gesicht im Fokus haben. Ausreichend Details in eurem Haar/Hut/Schal aufweisen. Es muss eine Originalbilddatei und KEIN Screenshot sein. Es muss sich von hell nach dunkel über euer Gesicht bewegen. Es darf keinen Snapchat-Filter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મને તમારા સ્વ-પોટ્રેટ અને પૃષ્ઠભૂમિ મોકલો! કલા માટે Google વર્ગખંડનો ઉપયોગ કરીને તેને આપો. ઉત્તમ ડ્રોઇંગ માટે, ખાતરી કરો કે તમારો ફોટો: પૂરતી વિગતો ધરાવે છે અને તમારા ચહેરા પર ધ્યાન કેન્દ્રિત કરે છે. તમારા વાળ/ટોપી/સ્કાર્ફમાં પૂરતી વિગતો છે. મૂળ ઇમેજ ફાઇલ છે અને સ્ક્રીનશોટ નથી. તમારા ચહેરા પર પ્રકાશથી અંધારા તરફ આગળ વધે છે. Snapchat-શૈલી ફિલ્ટરનો ઉપયોગ કરતું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अपने सेल्फ़-पोर्ट्रेट और बैकग्राउंड भेजें! गूगल क्लासरूम फ़ॉर आर्ट का इस्तेमाल करके इसे जमा करें। एक बेहतरीन ड्राइंग के लिए, सुनिश्चित करें कि आपकी तस्वीर में: पर्याप्त विवरण हों और वह आपके चेहरे पर केंद्रित हो। आपके बालों/टोपी/स्कार्फ में पर्याप्त विवरण हों। यह एक मूल इमेज फ़ाइल हो, स्क्रीनशॉट नहीं। आपके चेहरे पर हल्के से गहरे रंग में बदलती हो। इसमें स्नैपचैट-स्टाइल फ़िल्टर का इस्तेमाल 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Inviatemi i vostri autoritratti e sfondi! Consegnateli tramite Google Classroom per l'arte. Per un disegno di qualità, assicuratevi che la foto: sia sufficientemente dettagliata e si concentri sul vostro viso. abbia abbastanza dettagli nei capelli/cappello/sciarpa. sia un file immagine originale e NON uno screenshot. si muova dal chiaro allo scuro sul viso. non utilizzi un filtro in stile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自画像と背景を送ってください！Google Classroom for Artを使って提出してください。素晴らしい作品にするためには、写真に以下の点に注意してください。顔に十分なディテールがあり、焦点が合っていること。髪、帽子、スカーフに十分なディテールがあること。スクリーンショットではなく、オリジナルの画像ファイルであること。顔の明暗がはっきりと変化していること。Snapchat風のフィルターを使用していないこ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자화상과 배경을 보내주세요! Google Classroom 미술 프로그램을 이용하여 제출해 주세요. 멋진 그림을 위해 다음 사항을 준수해 주세요. 사진에 충분한 디테일이 있고 얼굴에 초점을 맞춘 사진이어야 합니다. 머리카락/모자/스카프의 디테일이 충분한 사진이어야 합니다. 스크린샷이 아닌 원본 이미지 파일이어야 합니다. 얼굴 전체가 밝은 부분과 어두운 부분으로 자연스럽게 움직이는 사진이어야 합니다. 스냅챗 스타일의 필터를 사용하지 않아야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Xwe-portre û paşnavên xwe ji min re bişînin! Destê xwe bidin dersa Google-ê ji bo hunerê bikar bînin. Ji bo xêzkirinek mezin, pê ewle bine ku wêneya xwe: Bi têra xwe hûrgulî heye û li ser rûyê we disekine. Bi têra xwe hûrgulî di porê / şapik / şapika we de heye. Pelê wêneyek orjînal e û NE dîmenek e. Li ser rûyê we ji ronahiyê berbi tarîyê digere. Parzûnek bi şêwaza Snapchat bikar nayîne.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Hantarkan saya potret diri dan latar belakang anda! Serahkannya menggunakan bilik darjah Google untuk seni. Untuk lukisan yang hebat, pastikan foto anda: Mempunyai perincian yang mencukupi dan memfokus pada wajah anda. Mempunyai perincian yang cukup pada rambut/topi/selendang anda. Merupakan fail imej asal dan BUKAN tangkapan skrin. Bergerak dari terang ke gelap di seluruh wajah anda. Tidak menggunakan penapis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സ്വന്തം ഛായാചിത്രങ്ങളും പശ്ചാത്തലങ്ങളും എനിക്ക് അയച്ചുതരിക! കലയ്‌ക്കായി Google ക്ലാസ്‌റൂം ഉപയോഗിച്ച് ഇത് കൈമാറുക. മികച്ച ഡ്രോയിംഗിനായി, നിങ്ങളുടെ ഫോട്ടോ: ആവശ്യത്തിന് വിശദാംശങ്ങളുണ്ടെന്നും നിങ്ങളുടെ മുഖത്ത് ഫോക്കസ് ചെയ്യുന്നുണ്ടെന്നും ഉറപ്പാക്കുക. നിങ്ങളുടെ മുടി/തൊപ്പി/സ്കാർഫിൽ മതിയായ വിശദാംശങ്ങൾ ഉണ്ട്. ഒരു യഥാർത്ഥ ഇമേജ് ഫയലാണ്, ഒരു സ്ക്രീൻഷോട്ട് അല്ല. നിങ്ങളുടെ മുഖത്ത് വെളിച്ചത്തിൽ നിന്ന് ഇരുട്ടിലേക്ക് നീങ്ങുന്നു. Snapchat-സ്റ്റൈൽ ഫിൽട്ടർ ഉപയോഗിക്കുന്നില്ല.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मलाई आफ्नो आत्म-चित्र र पृष्ठभूमि पठाउनुहोस्! कलाको लागि Google कक्षाकोठा प्रयोग गरेर यसलाई हस्तान्तरण गर्नुहोस्। उत्कृष्ट रेखाचित्रको लागि, तपाईंको फोटो सुनिश्चित गर्नुहोस्: पर्याप्त विवरण छ र तपाईंको अनुहारमा केन्द्रित छ। तपाईको कपाल/टोपी/स्कार्फमा पर्याप्त विवरण छ। मूल छवि फाइल हो र स्क्रिनसट होइन। तपाईंको अनुहारमा उज्यालोबाट अँध्यारोमा सर्छ। Snapchat-शैली फिल्टर प्रयोग गर्दैन।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ته خپل د ځان عکسونه او شالیدونه راولیږئ! دا د هنر لپاره د ګوګل ټولګي په کارولو کې وسپارئ. د عالي نقاشۍ لپاره ، ډاډ ترلاسه کړئ چې ستاسو عکس: کافي توضیحات لري او ستاسو په مخ تمرکز کوي. ستاسو په ویښتو / خولۍ / سکارف کې کافي توضیحات لري. د اصلي عکس فایل دی او سکرین شاټ نه دی. ستاسو په مخ کې له رڼا څخه تیاره ته حرکت کوي. د Snapchat سټایل فلټر نه کاروي.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Enviem-me seus autorretratos e fundos! Entreguem-nos usando o Google Sala de Aula para Arte. Para um ótimo desenho, certifique-se de que sua foto: Tenha detalhes suficientes e foque no seu rosto. Tenha detalhes suficientes no seu cabelo/chapéu/cachecol. Seja um arquivo de imagem original e NÃO uma captura de tela. Mude de claro para escuro no seu rosto. Não use um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ਆਪਣੇ ਸਵੈ-ਪੋਰਟਰੇਟ ਅਤੇ ਪਿਛੋਕੜ ਭੇਜੋ! ਕਲਾ ਲਈ Google ਕਲਾਸਰੂਮ ਦੀ ਵਰਤੋਂ ਕਰਨ ਵਿੱਚ ਇਸਨੂੰ ਹੱਥ ਦਿਓ। ਇੱਕ ਵਧੀਆ ਡਰਾਇੰਗ ਲਈ, ਯਕੀਨੀ ਬਣਾਓ ਕਿ ਤੁਹਾਡੀ ਫੋਟੋ: ਕਾਫ਼ੀ ਵੇਰਵੇ ਹੈ ਅਤੇ ਤੁਹਾਡੇ ਚਿਹਰੇ 'ਤੇ ਫੋਕਸ ਹੈ। ਤੁਹਾਡੇ ਵਾਲਾਂ/ਟੋਪੀ/ਸਕਾਰਫ਼ ਵਿੱਚ ਕਾਫ਼ੀ ਵੇਰਵੇ ਹਨ। ਇੱਕ ਅਸਲੀ ਚਿੱਤਰ ਫਾਈਲ ਹੈ ਅਤੇ ਇੱਕ ਸਕ੍ਰੀਨਸ਼ੌਟ ਨਹੀਂ ਹੈ. ਤੁਹਾਡੇ ਚਿਹਰੇ 'ਤੇ ਰੌਸ਼ਨੀ ਤੋਂ ਹਨੇਰੇ ਵੱਲ ਵਧਦਾ ਹੈ। ਇੱਕ Snapchat-ਸ਼ੈਲੀ ਫਿਲਟਰ ਦੀ ਵਰਤੋਂ ਨਹੀਂ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Присылайте мне свои автопортреты и фоны! Сдайте их через Google Classroom for Art. Чтобы рисунок получился отличным, убедитесь, что фотография: достаточно детализирована и фокусируется на вашем лице; достаточно детализирована на ваших волосах/шапке/шарфе; является оригинальным изображением, а НЕ скриншотом; плавно переходит от светлого к тёмному на вашем лице; не использует фильтры в стиле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Шаљите ми своје аутопортрете и позадине! Предајте га помоћу Гоогле учионице за уметност. За одличан цртеж, уверите се да ваша фотографија: има довољно детаља и фокусира се на ваше лице. Има довољно детаља у коси/шеширу/шалу. То је оригинална датотека слике, а НЕ снимак екрана. Креће се од светлог до тамног преко вашег лица. Не користи филтер у стилу Снапцхата.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ii soo dir sawiradaada iyo asalkaaga! Ku dhiib adigoo isticmaalaya fasalka Google-ka ee farshaxanka. Si aad u hesho sawir weyn, hubi sawirkaaga: Inuu leeyahay tafaasiil ku filan oo diiradda saaraya wejigaaga. Ku leeyahay tafaasiil kugu filan timahaaga/koofiyaddaada/maro-madaxdaada. Waa faylka sawirka asalka ah mana aha sawir qaade. Wuxuu ka guuraa iftiinka una guuraa mugdi wejigaaga oo dhan. Ma isticmaalo shaandhada qaabka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¡Envíame tus autorretratos y fondos! Entrégalos usando Google Classroom for Art. Para un buen dibujo, asegúrate de que tu foto: Tenga suficientes detalles y se enfoque en tu rostro. Tenga suficientes detalles en tu cabello, sombrero o bufanda. Sea una imagen original, NO una captura de pantalla. Mueva tu rostro de claro a oscuro. No use un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Kirimkeun poto sareng latar tukang anjeun ka kuring! Serahkeun éta ngagunakeun kelas Google pikeun seni. Pikeun gambar anu saé, pastikeun poto anjeun: Boga detil anu cukup sareng fokus kana ramo anjeun. Boga detil anu cukup dina rambut / topi / syal anjeun. Nyaéta file gambar asli sareng NOT screenshot. Mindahkeun tina caang ka poék dina beungeut anjeun. Henteu nganggo saringan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Nitumie picha zako za kibinafsi na asili! Ikabidhi kwa kutumia darasa la Google kwa sanaa. Kwa mchoro mzuri, hakikisha picha yako: Ina maelezo ya kutosha na inaangazia uso wako. Ina maelezo ya kutosha kwenye nywele/kofia/skafu yako. Ni faili asili ya picha na SI picha ya skrini. Husogea kutoka mwanga hadi giza kwenye uso wako. Haitumii kichujio cha mtindo wa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Skicka mig dina självporträtt och bakgrunder! Lämna in den med hjälp av Googles klassrum för konst. För en bra ritning, se till att ditt foto: Har tillräckligt med detaljer och fokuserar på ditt ansikte. Har tillräckligt med detaljer i ditt hår/mössa/halsduk. Är en originalbildfil och INTE en skärmdump. Rör sig från ljust till mörkt över ditt ansikte. Använder inte ett filter i Snapchat-stil.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Ipadala sa akin ang iyong mga self-portraits at background! Ibigay ito gamit ang Google classroom para sa sining. Para sa isang mahusay na pagguhit, tiyaking ang iyong larawan: May sapat na detalye at nakatutok sa iyong mukha. May sapat na detalye sa iyong buhok/sumbrero/scarf. Ay isang orihinal na file ng imahe at HINDI isang screenshot. Gumagalaw mula sa liwanag hanggang sa dilim sa iyong mukha. Hindi gumagamit ng Snapchat-style na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சுய உருவப்படங்களையும் பின்னணியையும் எனக்கு அனுப்புங்கள்! கலைக்காக கூகுள் வகுப்பறையைப் பயன்படுத்தவும். சிறந்த வரைபடத்திற்கு, உங்கள் புகைப்படம்: போதுமான விவரங்கள் மற்றும் உங்கள் முகத்தில் கவனம் செலுத்துவதை உறுதிசெய்யவும். உங்கள் முடி/தொப்பி/தாவணியில் போதுமான விவரங்கள் உள்ளன. அசல் படக் கோப்பு மற்றும் ஸ்கிரீன்ஷாட் அல்ல. உங்கள் முகம் முழுவதும் ஒளியிலிருந்து இருளுக்கு நகர்கிறது. Snapchat பாணி வடிப்பானைப் பயன்படுத்துவதில்லை.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ส่งภาพเหมือนตนเองและพื้นหลังมาให้ฉัน! ส่งโดยใช้ Google Classroom สำหรับงานศิลปะ เพื่อภาพวาดที่สวยงาม ตรวจสอบให้แน่ใจว่ารูปถ่ายของคุณ: มีรายละเอียดเพียงพอและโฟกัสที่ใบหน้าของคุณ มีรายละเอียดเพียงพอในเส้นผม/หมวก/ผ้าพันคอ เป็นไฟล์ภาพต้นฉบับ ไม่ใช่ภาพหน้าจอ ไล่สีจากสว่างไปมืดบนใบหน้าของคุณ ไม่ใช้ฟิลเตอร์แบบ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Otoportrelerinizi ve arka planlarınızı bana gönderin! Sanat için Google Classroom'u kullanarak teslim edin. Harika bir çizim için fotoğrafınızın: Yeterli ayrıntıya sahip olduğundan ve yüzünüze odaklandığından emin olun. Saçınızda/şapkanızda/eşarbınızda yeterli ayrıntıya sahip olduğundan emin olun. Orijinal bir görüntü dosyası olmalı ve ekran görüntüsü OLMAMALI. Yüzünüzde açıktan koyuya doğru geçiş yapmalı. Snapchat tarzı bir filtre kullanmamalı.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Надсилайте мені свої автопортрети та фони! Здайте його за допомогою Google classroom for art. Щоб малюнок був чудовим, переконайтеся, що ваше фото має достатньо деталей і фокусується на вашому обличчі. Має достатньо деталей у вашому волоссі/шапці/шарфі. Це оригінальний файл зображення, а НЕ знімок екрана. Рухається від світлого до темного по вашому обличчю. Не використовує фільтр у стилі Snapchat.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اپنے سیلف پورٹریٹ اور پس منظر بھیجیں! آرٹ کے لیے گوگل کلاس روم کا استعمال کرتے ہوئے اسے حوالے کریں۔ ایک عمدہ ڈرائنگ کے لیے، یقینی بنائیں کہ آپ کی تصویر: کافی تفصیل ہے اور آپ کے چہرے پر فوکس ہے۔ آپ کے بالوں/ٹوپی/اسکارف میں کافی تفصیل ہے۔ اصل تصویری فائل ہے نہ کہ اسکرین شاٹ۔ آپ کے چہرے پر روشنی سے اندھیرے کی طرف بڑھتا ہے۔ Snapchat طرز کا فلٹر استعمال نہیں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Gửi cho tôi ảnh chân dung tự họa và ảnh nền của bạn! Nộp bằng ứng dụng Google Classroom dành cho nghệ thuật. Để có một bức vẽ đẹp, hãy đảm bảo ảnh của bạn: Có đủ chi tiết và tập trung vào khuôn mặt. Có đủ chi tiết trên tóc/mũ/khăn quàng cổ. Là ảnh gốc, KHÔNG phải ảnh chụp màn hình. Chuyển từ sáng sang tối trên khuôn mặt. Không sử dụng bộ lọc kiểu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7cfe11907f_0_200: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7cfe11907f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7cfe11907f_0_72: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7cfe11907f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7cfe11907f_0_87: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7cfe11907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5a6e341165_0_8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5a6e341165_0_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bded6a7c08_0_7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bded6a7c08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bded6a7c08_0_80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bded6a7c08_0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bded6a7c08_0_8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bded6a7c08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bded6a7c08_0_8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bded6a7c08_0_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d1cb9c4070_0_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d1cb9c407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are we doing today? We are going to practice to keep ideas flowing. Then I show you how to shade while focusing on deep darks, blending, and smoothness.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practice creativity and shading with deep darks, blending, and smoothness.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Çfarë po bëjmë sot? Ne do të praktikojmë për të mbajtur idetë të rrjedhin. Më pas unë ju tregoj se si të bëni hije duke u fokusuar në errësirat e thella, përzierjen dhe butësinë.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ምን እየሰራን ነው? ሃሳቦች እንዲንሸራሸሩ ለማድረግ እንለማመዳለን. ከዚያም በጥልቅ ጨለማዎች፣ በመደባለቅ እና በለስላሳነት ላይ እያተኮርኩ እንዴት ጥላ እንደሚያደርጉ አሳያችኋለሁ።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ماذا نفعل اليوم؟ سنتدرب على إبقاء الأفكار متدفقة. ثم سأريكم كيفية التظليل مع التركيز على الدرجات الداكنة العميقة، والمزج، والنعومة.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 ենք մենք այսօր անում։ Մենք պատրաստվում ենք պրակտիկա վարել՝ գաղափարների հոսքը պահպանելու համար: Այնուհետև ես ձեզ ցույց եմ տալիս, թե ինչպես կարելի է ստվերել՝ կենտրոնանալով խորը մթության, միաձուլման և հարթության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Què fem avui? Anem a practicar perquè les idees flueixin. A continuació, us mostro com fer ombra mentre us centreu en les fosques profundes, la barreja i la suavitat.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今天我们做什么？我们会练习如何保持思路的流畅。然后我会教你如何绘制阴影，同时注重深暗、晕染和平滑度。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 doen we vandaag? We gaan oefenen om de ideeën te laten stromen. Daarna laat ik je zien hoe je schaduwen kunt maken met de focus op diepe donkere tinten, blenden en vloeiende lijnen.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امروز چه می کنیم؟ ما می خواهیم تمرین کنیم تا ایده ها جریان داشته باشند. سپس به شما نشان می‌دهم که چگونه با تمرکز بر روی تاریکی عمیق، ترکیب و صافی، سایه بزنید.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 faisons-nous aujourd'hui ? Nous allons nous entraîner pour stimuler les idées. Ensuite, je vous montrerai comment ombrer en privilégiant les noirs profonds, les dégradés et l'onctuosité.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Was machen wir heute? Wir üben, um den Ideenfluss aufrechtzuerhalten. Dann zeige ich Ihnen, wie Sie schattieren und sich dabei auf tiefe Dunkelheit, Verschmelzung und Glätte konzentrieren.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આપણે શું કરી રહ્યા છીએ? વિચારોને વહેતા રાખવા માટે અમે પ્રેક્ટિસ કરીશું. પછી હું તમને બતાવું છું કે ઊંડા ઘેરા, સંમિશ્રણ અને સરળતા પર ધ્યાન કેન્દ્રિત કરતી વખતે શેડ કેવી રીતે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हम क्या कर रहे हैं? हम विचारों के प्रवाह को बनाए रखने का अभ्यास करेंगे। फिर मैं आपको दिखाऊँगा कि गहरे कालेपन, मिश्रण और कोमलता पर ध्यान केंद्रित करते हुए शेडिंग कैसे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 faremo oggi? Faremo pratica per far fluire le idee. Poi vi mostrerò come sfumare concentrandovi sui toni scuri, sulle sfumature e sulla morbidezza.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今日は何をするのでしょうか？アイデアが湧き続けるための練習です。その後、深い暗色、ブレンド、滑らかさを重視しながら、陰影をつける方法をお見せします。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뭘 할까요? 아이디어가 계속 떠오르도록 연습해 볼게요. 그런 다음 진한 다크닝, 블렌딩, 그리고 부드러움에 집중하면서 음영을 넣는 방법을 보여드릴게요.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îro çi dikin? Em diçin pratîkê da ku raman biherikin. Dûv re ez nîşanî we didim ka meriv çawa li ser tariyên kûr, tevhevkirin û nermbûnê balê dikişîne ka meriv çawa siya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 yang kita lakukan hari ini? Kami akan berlatih untuk memastikan idea mengalir. Kemudian saya menunjukkan kepada anda cara untuk berlorek sambil memfokus pada kegelapan yang mendalam, pengadunan dan kelancaran.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നമ്മൾ എന്താണ് ചെയ്യുന്നത്? ആശയങ്ങൾ ഒഴുകിപ്പോകാൻ ഞങ്ങൾ പരിശീലിക്കാൻ പോകുന്നു. ആഴത്തിലുള്ള ഇരുട്ടുകൾ, മിശ്രിതം, മിനുസമാർന്നത എന്നിവയിൽ ശ്രദ്ധ കേന്ദ്രീകരിക്കുന്നത് എങ്ങനെയെന്ന് ഞാൻ നിങ്ങൾക്ക് കാണിച്ചുതരുന്നു.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हामी के गर्दैछौं? हामी विचार प्रवाहित राख्न अभ्यास गर्न जाँदैछौं। त्यसपछि म तपाईंलाई गहिरो अँध्यारो, मिश्रण, र चिकनीपनमा ध्यान केन्द्रित गर्दा कसरी छाया गर्ने भनेर देखाउँछु।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نن څه کوو؟ موږ د نظرونو د جریان ساتلو لپاره تمرین کوو. بیا زه تاسو ته وښیم چې څنګه سیوري وکړئ پداسې حال کې چې ژور تیاره ، ترکیب او نرموالي باندې تمرکز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vamos fazer hoje? Vamos praticar para manter as ideias fluindo. Depois, mostro como sombrear, focando em tons escuros profundos, mesclagem e suavidade.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ਅਸੀਂ ਕੀ ਕਰ ਰਹੇ ਹਾਂ? ਅਸੀਂ ਵਿਚਾਰਾਂ ਨੂੰ ਜਾਰੀ ਰੱਖਣ ਲਈ ਅਭਿਆਸ ਕਰਨ ਜਾ ਰਹੇ ਹਾਂ। ਫਿਰ ਮੈਂ ਤੁਹਾਨੂੰ ਦਿਖਾਉਂਦਾ ਹਾਂ ਕਿ ਡੂੰਘੇ ਹਨੇਰੇ, ਮਿਸ਼ਰਣ ਅਤੇ ਨਿਰਵਿਘਨਤਾ 'ਤੇ ਧਿਆਨ ਕੇਂਦਰਤ ਕਰਦੇ ਹੋਏ ਰੰਗਤ ਕਿਵੇਂ ਕਰਨੀ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Чем мы сегодня займёмся? Мы попрактикуемся, чтобы поддерживать поток идей. Затем я покажу вам, как работать с тенями, уделяя особое внимание глубоким тёмным оттенкам, растушевке и плавности линий.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Шта радимо данас? Вежбаћемо да би идеје текле. Затим ћу вам показати како да сенчите док се фокусирате на дубоке тамне боје, мешање и глаткоћу.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Maxaan samaynaynaa maanta? Waxaan dooneynaa inaan ku celcelino inaan fikradaha sii soconno. Kadibna waxaan ku tusayaa sida loo hadhsado adigoo diiradda saaraya mugdiga qoto dheer, isku darka, iyo simanaanta.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¿Qué haremos hoy? Practicaremos para que las ideas fluyan. Después, les mostraré cómo sombrear, centrándonos en los tonos oscuros, la mezcla y la suavidad.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Keur naon urang ayeuna? Urang bade latihan pikeun ngajaga ideu ngalir. Teras kuring nunjukkeun ka anjeun kumaha ngiuhan bari fokus kana gelap anu jero, nyampur, sareng lemes.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Tunafanya nini leo? Tutafanya mazoezi ili kuweka mawazo yatiririke. Kisha nitakuonyesha jinsi ya kuweka kivuli huku nikizingatia giza kuu, mchanganyiko, na ulaini.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Vad gör vi idag? Vi ska öva för att få idéerna att flöda. Sedan visar jag dig hur du skuggar samtidigt som du fokuserar på djupa mörker, blandning och jämnhet.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 ang ginagawa natin ngayon? Kami ay magsasanay upang panatilihing dumadaloy ang mga ideya. Pagkatapos ay ipapakita ko sa iyo kung paano mag-shade habang tumutuon sa malalim na dilim, blending, at kinis.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நாம் என்ன செய்து கொண்டிருக்கிறோம்? எண்ணங்கள் பாய்ந்து கொண்டே இருக்க பயிற்சி செய்யப் போகிறோம். ஆழமான இருள், கலவை மற்றும் மென்மை ஆகியவற்றில் கவனம் செலுத்தும் போது எப்படி நிழலிடுவது என்பதை நான் உங்களுக்குக் காட்டுகிறேன்.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วันนี้เราจะทำอะไรกันดี? เราจะฝึกให้ไอเดียไหลลื่นกัน จากนั้นฉันจะแสดงวิธีลงเงาโดยเน้นที่ส่วนที่มืดสนิท การผสมสี และความเรียบเนียน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ne yapıyoruz? Fikir akışını sürdürmek için pratik yapacağız. Ardından, koyu tonlara, harmanlamaya ve pürüzsüzlüğe odaklanarak nasıl gölgelendireceğinizi göstereceğim.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Що ми сьогодні робимо? Ми збираємося потренуватися, щоб підтримувати потік ідей. Потім я покажу вам, як розтушовувати, зосереджуючись на темних тонах, змішуванні та гладкості.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ہم کیا کر رہے ہیں؟ ہم خیالات کو رواں رکھنے کے لیے مشق کرنے جا رہے ہیں۔ پھر میں آپ کو دکھاتا ہوں کہ گہرے اندھیرے، ملاوٹ اور ہمواری پر توجہ مرکوز کرتے ہوئے سایہ کیسے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chúng ta sẽ làm gì? Chúng ta sẽ luyện tập để duy trì dòng chảy ý tưởng. Sau đó, tôi sẽ hướng dẫn bạn cách tô bóng, tập trung vào vùng tối sâu, hòa trộn và làm mịn.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bded6a7c08_0_8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bded6a7c08_0_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bded6a7c08_0_8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bded6a7c08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bded6a7c08_0_8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bded6a7c08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bded6a7c08_0_8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bded6a7c08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bded6a7c08_0_8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bded6a7c08_0_8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bded6a7c08_0_84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bded6a7c08_0_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bded6a7c08_0_85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bded6a7c08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bded6a7c08_0_85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bded6a7c08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bded6a7c08_0_8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bded6a7c08_0_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bded6a7c08_0_8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bded6a7c08_0_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5a6e341165_0_2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5a6e341165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bded6a7c08_0_8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bded6a7c08_0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bded6a7c08_0_89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bded6a7c08_0_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bded6a7c08_0_90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bded6a7c08_0_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bded6a7c08_0_90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bded6a7c08_0_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bded6a7c08_0_91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bded6a7c08_0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bded6a7c08_0_9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bded6a7c08_0_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bded6a7c08_0_92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bded6a7c08_0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bded6a7c08_0_92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bded6a7c08_0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bded6a7c08_0_9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bded6a7c08_0_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bded6a7c08_0_93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bded6a7c08_0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5a6e341165_0_3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5a6e341165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improve faster if you slow right down and focus on drawing accurately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të përmirësoheni më shpejt nëse ngadalësoni menjëherë dhe përqendroheni në vizatimin me saktësi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በትክክል ከቀዘቀዙ እና በትክክል መሳል ላይ ካተኮሩ በፍጥነት ይሻሻላሉ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سوف تتحسن بشكل أسرع إذا قمت بالتباطؤ والتركيز على الرسم بدقة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ավելի արագ կբարելավվեք, եթե անմիջապես դանդաղեցնեք և կենտրոնանաք ճշգրիտ նկարելու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Milloraràs més ràpidament si baixes la velocitat i et concentres a dibuixar amb precisió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如果你放慢速度并专注于准确绘画，你进步会更快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zult sneller vooruitgang boeken als je het rustiger aan doet en je concentreert op het nauwkeurig tekenen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سرعتتان را کم کنید و روی طراحی دقیق تمرکز کنید، سریعتر پیشرفت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progresserez plus rapidement si vous ralentissez et vous concentrez sur le dessin précis.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werden schneller Fortschritte machen, wenn Sie langsamer vorgehen und sich auf das genaue Zeichnen konzentrieren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ધીમું થશો અને સચોટ રીતે ચિત્ર દોરવા પર ધ્યાન કેન્દ્રિત કરશો તો તમે ઝડપથી સુધરશો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धीमे हो जाएं और सटीक चित्र बनाने पर ध्यान केंद्रित करें तो आप तेजी से सुधार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Migliorerai più velocemente se rallenti e ti concentri sul disegno accurato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ゆっくり描いて正確に描くことに集中すれば、上達も早くなります。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속도를 늦추고 정확하게 그리는 데 집중하면 더 빨리 향상될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Heke hûn rast hêdî hêdî hêdî bikin û balê bikişînin ser xêzkirina rast, hûn ê zûtir çêtir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akan bertambah baik dengan lebih pantas jika anda perlahan dan fokus pada lukisan dengan tepat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വേഗത കുറയ്ക്കുകയും കൃത്യമായി വരയ്ക്കുന്നതിൽ ശ്രദ്ധ കേന്ദ്രീകരിക്കുകയും ചെയ്താൽ നിങ്ങൾ വേഗത്തിൽ മെച്ചപ്പെടും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 ढिलो र सही रूपमा चित्रमा ध्यान केन्द्रित गर्नुहुन्छ भने तपाइँ छिटो सुधार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به ګړندي وده وکړئ که تاسو سم ورو او په دقیق ډول په رسم کولو تمرکز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melhorará mais rápido se diminuir o ritmo e se concentrar em desenhar com precisão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ਤੇਜ਼ੀ ਨਾਲ ਸੁਧਾਰ ਕਰੋਗੇ ਜੇਕਰ ਤੁਸੀਂ ਹੌਲੀ ਹੋਵੋਗੇ ਅਤੇ ਸਹੀ ਢੰਗ ਨਾਲ ਡਰਾਇੰਗ 'ਤੇ ਧਿਆਨ ਕੇਂਦਰਿਤ ਕਰੋਗੇ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добьетесь большего прогресса, если замедлитесь и сосредоточитесь на точном рисовании.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Брже ћете се побољшати ако успорите и фокусирате се на прецизно цртање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si degdeg ah u horumarin doontaa haddii aad si sax ah u dejiso oo aad diirada saarto si sax ah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Mejorarás más rápido si reduces la velocidad y te concentras en dibujar con precisión.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bakal ningkatkeun langkung gancang upami anjeun ngalambatkeun langsung sareng fokus kana ngagambar sacara akurat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Utaboresha haraka ikiwa unapunguza kasi na kuzingatia kuchora kwa usahihi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kommer att förbättras snabbare om du saktar ner rätt hastighet och fokuserar på att rita exakt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 mabilis kang mapapabuti kung babagal mo kaagad at tumutok sa pagguhit nang tumpak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மெதுவாகச் செய்து, துல்லியமாக வரைவதில் கவனம் செலுத்தினால், நீங்கள் விரைவாக மேம்படுவீர்கள்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คุณจะพัฒนาได้เร็วขึ้นหากคุณช้าลงและมุ่งเน้นในการวาดภาพอย่างแม่นยำ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Yavaşlayıp doğru çizime odaklanırsanız daha hızlı gelişirsiniz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покращуватиметеся швидше, якщо сповільнитесь і зосередитеся на точному малюванні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رفتار کم کرتے ہیں اور درست طریقے سے ڈرائنگ پر توجہ مرکوز کرتے ہیں تو آپ تیزی سے بہتر ہوں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tiến bộ nhanh hơn nếu bạn chậm lại và tập trung vào việc vẽ chính xác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bded6a7c08_0_9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bded6a7c08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bded6a7c08_0_9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bded6a7c08_0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bded6a7c08_0_95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bded6a7c08_0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bded6a7c08_0_9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bded6a7c08_0_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12628c5604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112628c56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5a6e341165_0_9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5a6e341165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Drawing skill-builder: The Woodcutter. How to draw angles and basic shading.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Ndërtues i aftësive të vizatimit: Druvari. Si të vizatoni kënde dhe hije bazë.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የስዕል ችሎታ ገንቢ፡ የእንጨት ቆራጭ። ማዕዘኖችን እና መሰረታዊ ጥላዎችን እንዴት መሳል እንደሚቻል.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بناء مهارات الرسم: الحطاب. كيفية رسم الزوايا والتظليل الأساسي.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Նկարչական հմտություն կառուցող. Փայտահատը: Ինչպես նկարել անկյուններ և հիմնական ստվերում: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Creador d'habilitats de dibuix: El llenyataire. Com dibuixar angles i ombrejat bàsic.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绘画技巧培养：樵夫。如何画角度和基本阴影。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Leerling om je tekenvaardigheden te ontwikkelen: De Houthakker. Hoe je hoeken tekent en basisschaduwen gebruikt.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سازنده مهارت طراحی: هیزم شکن. نحوه ترسیم زاویه و سایه های اولیه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Développement des compétences en dessin : Le bûcheron. Comment dessiner des angles et des ombrages de base.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Zeichenfertigkeitsaufbau: Der Holzfäller. So zeichnen Sie Winkel und grundlegende Schattierungen.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ડ્રોઇંગ સ્કિલ-બિલ્ડર: ધ વુડકટર. ખૂણા અને મૂળભૂત શેડિંગ કેવી રીતે દોરવા.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चित्रकारी कौशल निर्माण: लकड़हारा। कोण और बुनियादी छायांकन कैसे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Corso di disegno: Il taglialegna. Come disegnare angoli e ombreggiature di base.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描画スキル向上：木こり。角度と基本的な陰影の描き方。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그림 실력 향상: 나무꾼. 각도와 기본 음영 그리는 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Kêmasiya xêzkirinê: Darvançêker. Meriv çawa goşe û siya bingehîn xêz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Pembina kemahiran melukis: The Woodcutter. Cara melukis sudut dan lorekan asas.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ഡ്രോയിംഗ് സ്‌കിൽ ബിൽഡർ: വുഡ്‌കട്ടർ. കോണുകളും അടിസ്ഥാന ഷേഡിംഗും എങ്ങനെ വരയ്ക്കാം.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रेखाचित्र कौशल-निर्माता: वुडकटर। कोण र आधारभूत छायांकन कसरी कोर्ने।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نقاشۍ مهارت جوړونکی: لرګی کونکی. زاویه او بنسټیز سیډینګ څنګه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Desenvolvedor de habilidades de desenho: O Lenhador. Como desenhar ângulos e sombreamentos básicos.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ਡਰਾਇੰਗ ਹੁਨਰ-ਬਿਲਡਰ: ਵੁੱਡਕਟਰ। ਕੋਣ ਅਤੇ ਬੁਨਿਆਦੀ ਸ਼ੇਡਿੰਗ ਕਿਵੇਂ ਖਿੱਚਣੀ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Тренировка навыков рисования: «Лесоруб». Как рисовать углы и базовую штриховку.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Градитељ вештина цртања: Дрвосеча. Како нацртати углове и основно сенчење.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Sawir-dhise xirfadeed: Qoryaha. Sida loo sawiro xaglaha iyo hadhka aasaasiga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Desarrollo de habilidades de dibujo: El leñador. Cómo dibujar ángulos y sombreado básico.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Ngagambar kaahlian-pembina: The Woodcutter. Kumaha ngagambar sudut sareng shading dasar.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Mjenzi wa ustadi wa kuchora: Mtema kuni. Jinsi ya kuteka pembe na shading ya msingi.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Ritningsskicklighetsbyggare: Vedhuggaren. Hur man ritar vinklar och grundläggande skuggning.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Tagabuo ng kasanayan sa pagguhit: The Woodcutter. Paano gumuhit ng mga anggulo at pangunahing pagtatabing.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வரைதல் திறன்-கட்டமைப்பாளர்: மரவெட்டி. கோணங்கள் மற்றும் அடிப்படை நிழலை எப்படி வரையலாம்.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ทักษะการวาดภาพ: The Woodcutter วิธีการวาดมุมและการแรเงาขั้นพื้นฐาน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Çizim becerisi geliştirici: Oduncu. Açıların nasıl çizileceği ve temel gölgelendirme.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Розвиток навичок малювання: Дроворуб. Як малювати кути та основні штрихування.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ڈرائنگ سکل بلڈر: دی ووڈ کٹر۔ زاویہ اور بنیادی شیڈنگ کیسے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vẽ: Người thợ đốn củi. Cách vẽ góc và tô bóng cơ bản.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12628c5604_0_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12628c560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12628c5604_0_1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112628c5604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your pencil to compare angles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Përdorni lapsin tuaj për të krahasuar këndet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ማዕዘኖችን ለማነፃፀር እርሳስዎን ይጠቀሙ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استخدم قلم الرصاص لمقارنة الزوايا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Օգտագործեք ձեր մատիտը՝ անկյունները համեմատելու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Utilitza el teu llapis per comparar angles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用铅笔比较角度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je potlood om hoeken te vergelijken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مداد خود برای مقایسه زوایا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Utilisez votre crayon pour comparer les angles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Verwenden Sie Ihren Bleistift, um Winkel zu vergleichen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ખૂણાઓની સરખામણી કરવા માટે તમારી પેન્સિલનો ઉપયોગ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कोणों की तुलना करने के लिए अपनी पेंसिल का उपयोग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 la matita per confrontare gli angoli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鉛筆を使って角度を比較してみましょう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연필을 사용하여 각도를 비교하세요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Pênûsa xwe bikar bînin da ku goşeyan bidin ber hev</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Gunakan pensel anda untuk membandingkan sudut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കോണുകൾ താരതമ്യം ചെയ്യാൻ നിങ്ങളുടെ പെൻസിൽ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कोणहरू तुलना गर्न आफ्नो पेन्सिल प्रयोग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زاویو پرتله کولو لپاره خپل پنسل وکاروئ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seu lápis para comparar ângulos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ਕੋਣਾਂ ਦੀ ਤੁਲਨਾ ਕਰਨ ਲਈ ਆਪਣੀ ਪੈਨਸਿਲ ਦੀ ਵਰਤੋਂ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Используйте карандаш для сравнения углов.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Користите своју оловку да упоредите углове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 qalinkaaga si aad u barbar dhigto xaglaha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 tu lápiz para comparar ángulos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Anggo pensil anjeun pikeun ngabandingkeun sudut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Tumia penseli yako kulinganisha pembe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 din penna för att jämföra vinklar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Gamitin ang iyong lapis upang ihambing ang mga anggulo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கோணங்களை ஒப்பிட உங்கள் பென்சிலைப் பயன்படுத்தவும்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ใช้ดินสอของคุณเปรียบเทียบมุม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Açıları karşılaştırmak için kaleminizi kullanın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допомогою олівця порівняйте кути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زاویوں کا موازنہ کرنے کے لیے اپنی پنسل کا استعمال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bút chì của bạn để so sánh các góc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5a6e341165_0_11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5a6e341165_0_1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Spend a few more minutes drawing angles and curves. Slow down. Try not to shade yet!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 more angles and curves. Slow down. Try not to shade yet!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Kaloni edhe disa minuta duke vizatuar kënde dhe kthesa. Ngadalësoni. Mundohuni të mos hijeni akoma!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ማዕዘኖችን እና ኩርባዎችን በመሳል ጥቂት ተጨማሪ ደቂቃዎችን ያሳልፉ። ቀስ በል. እስካሁን ጥላ ላለማድረግ ይሞክሩ!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اقضِ بضع دقائق إضافية في رسم الزوايا والمنحنيات. تمهل. حاول ألا تُظلّل بعد!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Անցկացրեք ևս մի քանի րոպե անկյուններ և կորեր նկարելու համար: Դանդաղեցրեք. Փորձեք չստվերել դեռ!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Dedica uns minuts més dibuixant angles i corbes. Redueix la velocitat. Intenta no fer ombra encara!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再花几分钟画角度和曲线。放慢速度。尽量不要画阴影！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Besteed nog een paar minuten aan het tekenen van hoeken en rondingen. Doe het rustig aan. Probeer nog niet te arceren!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چند دقیقه دیگر را صرف کشیدن زاویه و منحنی کنید. آهسته تر. سعی کنید هنوز سایه نزنید!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Prenez encore quelques minutes pour dessiner des angles et des courbes. Ralentissez. Essayez de ne pas ombrer tout de suite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Verbringen Sie noch ein paar Minuten damit, Winkel und Kurven zu zeichnen. Machen Sie es langsam. Versuchen Sie, noch nicht zu schattieren!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ખૂણાઓ અને વળાંકો દોરવામાં થોડી વધુ મિનિટો પસાર કરો. ધીમું. હજુ સુધી શેડ ન કરવાનો પ્રયાસ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कोण और वक्र बनाने में कुछ और मिनट लगाएँ। धीरे-धीरे करें। अभी छाया डालने की कोशिश न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Dedica ancora qualche minuto a disegnare angoli e curve. Rallenta. Cerca di non ombreggiare ancora!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もう少し時間をかけて、角度や曲線を描いてみましょう。ゆっくり描きましょう。まだ陰影をつけないようにしてくださいね。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몇 분 더 시간을 들여 각도와 곡선을 그려 보세요. 천천히 그려 보세요. 아직 음영을 칠하지 않도록 주의하세요!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Çend hûrdemên din jî bi xêzkirina goşe û kêşan derbas bikin. Hêdî be. Hewl bidin ku hîna siya nebin!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Luangkan beberapa minit lagi untuk melukis sudut dan lengkung. Perlahan. Cuba jangan teduh lagi!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കോണുകളും വളവുകളും വരയ്ക്കാൻ കുറച്ച് മിനിറ്റ് കൂടി ചെലവഴിക്കുക. വേഗത കുറയ്ക്കൽ. ഇനിയും തണലേകാതിരിക്കാൻ ശ്രമിക്കുക!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कोण र कर्भहरू चित्रण गर्न केही थप मिनेट खर्च गर्नुहोस्। ढिलो गर्नुहोस्। अझै छाया नगर्ने प्रयास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 څو دقیقې د زاویو او منحنی خطو په رسم کولو مصرف کړئ. ورو ورو. هڅه وکړئ تر اوسه سیوري مه کوئ!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Passe mais alguns minutos desenhando ângulos e curvas. Vá com calma. Tente não sombrear ainda!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ਕੋਣ ਅਤੇ ਕਰਵ ਬਣਾਉਣ ਲਈ ਕੁਝ ਹੋਰ ਮਿੰਟ ਬਿਤਾਓ। ਰਫ਼ਤਾਰ ਹੌਲੀ. ਅਜੇ ਤੱਕ ਛਾਂ ਨਾ ਕਰਨ ਦੀ ਕੋਸ਼ਿਸ਼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Уделите ещё несколько минут рисованию углов и изгибов. Не торопитесь. Постарайтесь пока не заштриховывать!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Проведите још неколико минута цртајући углове и криве. Успори. Покушајте још да не сенчите!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Qaado dhawr daqiiqadood oo kale oo sawir xagal iyo qalooca. gaabis Isku day inaadan hadh saarin weli!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Dedica unos minutos más a dibujar ángulos y curvas. Ve más despacio. ¡Intenta no sombrear todavía!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Méakkeun sababaraha menit deui ngagambar sudut sareng kurva. Lalaunan. Coba teu ngiuhan acan!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Tumia dakika chache zaidi kuchora pembe na mikunjo. Punguza kasi. Jaribu kutoweka kivuli bado!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Lägg några minuter till på att rita vinklar och kurvor. Sakta ner. Försök att inte skugga ännu!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Gumugol ng ilang minuto sa pagguhit ng mga anggulo at kurba. Dahan dahan. Subukang huwag mag-shade pa!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இன்னும் சில நிமிடங்கள் கோணங்களையும் வளைவுகளையும் வரையவும். மெதுவாக. இன்னும் நிழலாட முயற்சி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ใช้เวลาอีกสักสองสามนาทีวาดมุมและเส้นโค้ง ค่อยๆ วาดไป อย่าลงเงานะ!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Açıları ve eğrileri çizmeye birkaç dakika daha zaman ayırın. Yavaşlayın. Henüz gölgelendirmemeye çalışın!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Витратьте ще кілька хвилин на малювання кутів і кривих. сповільнити. Намагайтеся поки не затінювати!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زاویہ اور منحنی خطوط کھینچنے میں کچھ اور منٹ گزاریں۔ آہستہ کرو۔ ابھی تک سایہ نہ کرنے کی کوشش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dành thêm vài phút để vẽ các góc và đường cong. Chậm lại. Cố gắng đừng tô bóng vội!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12495f2279_0_1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12495f2279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good to learn from your mistakes! Does anybody need a new copy to start again?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Është mirë të mësoni nga gabimet tuaja! A ka nevojë dikush për një kopje të re për të filluar përsëri?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ከስህተቶችህ መማር ጥሩ ነው! እንደገና ለመጀመር ማንም ሰው አዲስ ቅጂ ያስፈልገዋል?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الجيد أن نتعلم من أخطائنا! هل يحتاج أحدٌ إلى نسخة جديدة للبدء من جديد؟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Լավ է սովորել ձեր սխալներից: Արդյո՞ք որևէ մեկին անհրաժեշտ է նոր պատճեն՝ նորից սկսելու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És bo aprendre dels teus errors! Algú necessita una còpia nova per començar de nou?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从错误中吸取教训是件好事！有人需要一份新的副本重新开始吗？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goed om van je fouten te leren! Heeft iemand een nieuw exemplaar nodig om opnieuw te beginnen?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خوب است که از اشتباهات خود درس بگیرید! آیا کسی برای شروع دوباره نیاز به یک نسخه جدید 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C'est bien d'apprendre de ses erreurs ! Quelqu'un a-t-il besoin d'une nouvelle copie pour recommencer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ist gut, aus seinen Fehlern zu lernen! Braucht jemand ein neues Exemplar, um neu anzufangen?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ભૂલોમાંથી શીખવું સારું છે! શું કોઈને ફરી શરૂ કરવા માટે નવી નકલની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गलतियों से सीखना अच्छी बात है! क्या किसी को दोबारा शुरुआत करने के लिए नई कॉपी की ज़रूरत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 bene imparare dai propri errori! Qualcuno ha bisogno di una nuova copia per ricominciare?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失敗から学ぶのは良いことです！また始めるために新しいコピーが必要な人はいませんか？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실수에서 배우는 건 좋은 일이죠! 다시 시작하기 위해 새 책이 필요한 분 계신가요?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Baş e ku meriv ji xeletiyên xwe fêr bibe! Ma kesek hewceyê kopiyek nû ye ku ji nû ve dest pê bike?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Adalah baik untuk belajar daripada kesilapan anda! Adakah sesiapa memerlukan salinan baharu untuk bermula semula?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തെറ്റുകളിൽ നിന്ന് പഠിക്കുന്നത് നല്ലതാണ്! വീണ്ടും ആരംഭിക്കാൻ ആർക്കെങ്കിലും ഒരു പുതിയ പകർപ്പ് ആവശ്യമുണ്ടോ?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आफ्नो गल्तीबाट सिक्नु राम्रो हो! के कसैलाई फेरि सुरु गर्न नयाँ प्रतिलिपि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له خپلو تېروتنو زده کړه ښه ده! ایا څوک د بیا پیل کولو لپاره نوي کاپي ته اړتیا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 bom aprender com os erros! Alguém precisa de uma cópia nova para recomeçar?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ਆਪਣੀਆਂ ਗਲਤੀਆਂ ਤੋਂ ਸਿੱਖਣਾ ਚੰਗਾ ਹੈ! ਕੀ ਕਿਸੇ ਨੂੰ ਦੁਬਾਰਾ ਸ਼ੁਰੂ ਕਰਨ ਲਈ ਨਵੀਂ ਕਾਪੀ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Полезно учиться на своих ошибках! Кому-нибудь нужна новая копия, чтобы начать всё заново?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Добро је учити на својим грешкама! Да ли некоме треба нова копија да би поново почео?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Way wanaagsan tahay inaad wax ka barato khaladaadkaaga! Ma jiraa qof u baahan nuqul cusub si uu mar kale u bilaabo?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bueno aprender de los errores! ¿Alguien necesita una nueva copia para empezar de nuevo?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 hadé pikeun diajar tina kasalahan anjeun! Naha aya anu peryogi salinan énggal pikeun ngamimitian deui?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 vizuri kujifunza kutokana na makosa yako! Je, kuna mtu yeyote anahitaji nakala mpya ili kuanza tena?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är bra att lära sig av sina misstag! Behöver någon en ny kopia för att börja 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Masarap matuto sa mga pagkakamali mo! May nangangailangan ba ng bagong kopya upang magsimulang muli?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தவறுகளிலிருந்து பாடம் கற்றுக்கொள்வது நல்லது! மீண்டும் தொடங்க யாருக்காவது புதிய நகல் தேவையா?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การเรียนรู้จากความผิดพลาดเป็นเรื่องดี! มีใครต้องการสำเนาใหม่เพื่อเริ่มต้นใหม่บ้างไหม?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Hatalarından ders çıkarmak güzeldir! Yeniden başlamak için yeni bir kopyaya ihtiyacın var mı?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Добре вчитися на своїх помилках! Комусь потрібна нова копія, щоб почати знову?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غلطیوں سے سیکھنا اچھا ہے! کیا کسی کو دوبارہ شروع کرنے کے لیے نئی کاپی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Học hỏi từ những sai lầm là điều tốt! Có ai cần một bản sao mới để bắt đầu lại không?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7ddde7a432_0_10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7ddde7a432_0_1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Some people did some very interesting things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Disa njerëz bënë disa gjëra shumë interesante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አንዳንድ ሰዎች አንዳንድ በጣም አስደሳች ነገሮችን አደረጉ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لقد فعل بعض الناس بعض الأشياء المثيرة للاهتمام للغاية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Որոշ մարդիկ շատ հետաքրքիր բաներ արեցին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Algunes persones van fer coses molt interessants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有些人做了一些非常有趣的事情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Sommige mensen hebben heel interessante dingen gedaan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برخی از افراد کارهای بسیار جالبی انجام دادند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Certaines personnes ont fait des choses très intéressantes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Einige Leute haben sehr interessante Dinge getan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કેટલાક લોકોએ ખૂબ જ રસપ્રદ વસ્તુઓ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कुछ लोगों ने कुछ बहुत ही दिलचस्प काम किए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Alcune persone hanno fatto cose molto interessanti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非常に興味深いことをした人たちもいました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어떤 사람들은 매우 흥미로운 일을 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 kesan tiştên pir balkêş 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Beberapa orang melakukan beberapa perkara yang sangat menarik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ചിലർ വളരെ രസകരമായ ചില കാര്യങ്ങൾ ചെയ്തു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केही मानिसहरूले धेरै रोचक कुराहरू गरे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ځینو خلکو په زړه پورې کارونه وکړل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Algumas pessoas fizeram coisas muito interessantes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ਕੁਝ ਲੋਕਾਂ ਨੇ ਬਹੁਤ ਦਿਲਚਸਪ ਗੱਲਾਂ ਕੀਤੀਆਂ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Некоторые люди делали очень интересные вещи.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Неки људи су радили неке веома занимљиве ствари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 qaar waxay sameeyeen waxyaabo aad u xiiso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Algunas personas hicieron cosas muy interesantes.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Sababaraha urang ngalakukeun sababaraha hal anu pikaresepeun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Baadhi ya watu walifanya mambo ya kuvutia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Vissa människor gjorde mycket intressanta saker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ilang mga tao ay gumawa ng ilang mga kawili-wiling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சிலர் மிகவும் சுவாரஸ்யமான விஷயங்களைச் செய்தார்கள்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บางคนทำสิ่งที่น่าสนใจมาก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Bazı insanlar çok ilginç şeyler yaptı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Деякі люди робили дуже цікаві речі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کچھ لوگوں نے بہت دلچسپ باتیں کیں۔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Một số người đã làm một số điều rất thú vị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115747624c_0_2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115747624c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5a6e341165_0_11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5a6e341165_0_1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under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Idea Generation: Practicing Fluency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Gjenerimi i ideve: Praktikimi i rrjedhshmërisë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የሃሳብ ማመንጨት፡ ቅልጥፍናን መለማመድ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توليد الأفكار: ممارسة الطلاقة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Գաղափարների ստեղծում. սահուն վարժեցում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Generació d'idees: practicar la fluïdesa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创意生成：练习流畅性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Ideeën genereren: vloeiendheid oefenen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تولید ایده: تمرین روانی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Génération d'idées : pratiquer la fluidité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Ideenfindung: Gewandtheit üben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આઈડિયા જનરેશન: પ્રેક્ટિસિંગ ફ્લુન્સી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विचार सृजन: प्रवाह का अभ्यास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Generazione di idee: praticare la fluidità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アイデア創出：流暢さの練習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아이디어 창출: 유창성 연습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Nifşa Îdea: Pratîzekirina Xweseriyê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Penjanaan Idea: Mempraktikkan Kefasihan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ആശയ ജനറേഷൻ: ഒഴുക്ക് പരിശീലിക്കുന്നു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आइडिया जेनेरेसन: अभ्यास प्रवाह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مفکورې تولید: روانی تمرین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Geração de Ideias: Praticando a Fluência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ਆਈਡੀਆ ਜਨਰੇਸ਼ਨ: ਰਵਾਨਗੀ ਦਾ ਅਭਿਆਸ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Генерация идей: практика беглости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Генерисање идеја: Вежбање течности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Jiilka Fikradda: Ku celcelinta Faseexnimada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Generación de ideas: practicando la fluidez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Generasi Ide: Ngalatih Fluency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Kizazi cha Wazo: Kujizoeza Ufasaha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Idégenerering: Öva flytande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Pagbuo ng Ideya: Pagsasanay sa Katatasan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யோசனை உருவாக்கம்: சரளமாக பயிற்சி 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การสร้างไอเดีย: การฝึกความคล่องแคล่ว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Fikir Üretme: Akıcılığı Uygulama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Генерація ідей: тренування вільного мовлення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آئیڈیا جنریشن: روانی کی مشق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ý tưởng: Luyện tập sự lưu loát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5a6e341165_0_12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5a6e341165_0_1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list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Krijuesi i listës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ዝርዝር ሰሪው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صانع القائمة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Ցուցակ ստեղծող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El creador de llistes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创意风格：列表制作者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lijstmaker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سبک‌های خلاق: فهرست‌ساز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créateur de 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Listenmacher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સૂચિ નિર્માતા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सूची निर्माता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creatore di elenchi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クリエイティブスタイル：リストメーカー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창의적인 스타일: 목록 작성기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Çêkerê navnîşê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Pembuat senarai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ലിസ്റ്റ് മേക്കർ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सूची निर्माता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سټایلونه: د لیست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criador de 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ਸੂਚੀ ਨਿਰਮਾਤਾ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Создатель списков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Креатор листе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Liis-sameeyaha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creador de 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Anu nyieun daptar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Muundaji orodha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Listmakaren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gumagawa ng listahan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பட்டியல் தயாரிப்பாளர்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ผู้สร้างรายการ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Liste yapıcı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створювач списків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فہرست بنانے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tạo danh sách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5a6e341165_0_13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5a6e341165_0_1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talker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Folësi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ተናጋሪው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المتحدث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Խոսող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El parlant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创作风格：健谈者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prater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سخنگو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bavard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Redner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ધ ટોકર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बातूनी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chiacchierone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クリエイティブスタイル：話し手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창의적인 스타일: 말하는 사람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Axaftvan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Yang bercakap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സംസാരിക്കുന്നയാൾ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वक्ता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خبرې کوونکی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falador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ਭਾਸ਼ਣਕਾਰ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болтун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Тхе талкер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Hadalka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hablador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talker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Mzungumzaji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Talaren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nagsasalita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பாணிகள்: பேசுபவர்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นักพูด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Konuşkan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Говірка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بات کرنے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nói chuyện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5a6e341165_0_14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5a6e341165_0_1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Krijuesi i reve kompjuterike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የደመና ሰሪው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صانع السحابة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Ամպ ստեղծող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创意风格：云制造者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wolkenmaker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سازنده ابر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créateur de nuages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Wolkenmacher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ક્લાઉડ નિર્માતા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क्लाउड निर्माता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creatore di nuvole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クリエイティブスタイル：クラウドメーカー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클라우드 메이커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Çêkerê ewr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Pembuat 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ക്ലൗഡ് മേക്കർ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क्लाउड निर्माता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بادل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criador de nuvens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ਕਲਾਉਡ ਮੇਕਰ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Создатель облаков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творац облака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Sameeyaha daruuraha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creador de nubes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Kitengeneza wingu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Molnskaparen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gumagawa ng ulap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கிளவுட் மேக்கர்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ผู้สร้างเมฆ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Bulut yaratıcısı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виробник хмар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بادل بنانے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tạo ra đám mây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5a6e341165_0_16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5a6e341165_0_1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Lidhësi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ማገናኛው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الرابط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կապող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l'enllaçador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创意风格：链接器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linker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پیوند دهنده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લિંકર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लिंकर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クリエイティブスタイル：リンカー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링커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Girêdêr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Penghubung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ലിങ്കർ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लिङ्कर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لینکر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vinculador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ਸਟਾਈਲ: ਲਿੰਕਰ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Креативные стили: Компоновщик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повезивач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Xiriiriyaha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enlazador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Kiunganishi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Länken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பாணிகள்: இணைப்பான்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ตัวเชื่อมโยง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Bağlayıcı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Лінкер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لنکر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liên kết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5a6e341165_0_17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5a6e341165_0_1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Hartuesi i uebit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የድር ካርታው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مخطط الويب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վեբ քարտեզագրող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el mapa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创意风格：网络映射器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webmapper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سبک‌های خلاق: نقشه‌بردار وب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mappeur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Web-Mapper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વેબ મેપર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वेब मैपर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 ウェブマッパー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웹 매퍼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Nexşeya malperê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Pemeta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വെബ് മാപ്പർ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वेब म्यापर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سټایلونه: د ویب نقشه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mapeador da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ਵੈੱਬ ਮੈਪਰ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веб-картограф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Веб мапер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Khariidadda shabakadda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mapeador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Ramani ya wavuti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Webbkartaren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வலை மேப்பர்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เว็บแมปเปอร์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Web haritacısı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веб-картограф</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طرزیں: ویب میپر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lập bản đồ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5a6e341165_0_18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5a6e341165_0_1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Some people did some very interesting things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Disa njerëz bënë disa gjëra shumë interesante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አንዳንድ ሰዎች አንዳንድ በጣም አስደሳች ነገሮችን አደረጉ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لقد فعل بعض الناس بعض الأشياء المثيرة للاهتمام للغاية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Որոշ մարդիկ շատ հետաքրքիր բաներ արեցին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Algunes persones van fer coses molt interessants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有些人做了一些非常有趣的事情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Sommige mensen hebben heel interessante dingen gedaan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برخی از افراد کارهای بسیار جالبی انجام دادند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Certaines personnes ont fait des choses très intéressantes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Einige Leute haben sehr interessante Dinge getan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કેટલાક લોકોએ ખૂબ જ રસપ્રદ વસ્તુઓ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कुछ लोगों ने कुछ बहुत ही दिलचस्प काम किए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Alcune persone hanno fatto cose molto interessanti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非常に興味深いことをした人たちもいました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어떤 사람들은 매우 흥미로운 일을 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 kesan tiştên pir balkêş 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Beberapa orang melakukan beberapa perkara yang sangat menarik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ചിലർ വളരെ രസകരമായ ചില കാര്യങ്ങൾ ചെയ്തു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केही मानिसहरूले धेरै रोचक कुराहरू गरे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ځینو خلکو په زړه پورې کارونه وکړل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Algumas pessoas fizeram coisas muito interessantes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ਕੁਝ ਲੋਕਾਂ ਨੇ ਬਹੁਤ ਦਿਲਚਸਪ ਗੱਲਾਂ ਕੀਤੀਆਂ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Некоторые люди делали очень интересные вещи.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Неки људи су радили неке веома занимљиве ствари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 qaar waxay sameeyeen waxyaabo aad u xiiso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Algunas personas hicieron cosas muy interesantes.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Sababaraha urang ngalakukeun sababaraha hal anu pikaresepeun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Baadhi ya watu walifanya mambo ya kuvutia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Vissa människor gjorde mycket intressanta saker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ilang mga tao ay gumawa ng ilang mga kawili-wiling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சிலர் மிகவும் சுவாரஸ்யமான விஷயங்களைச் செய்தார்கள்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บางคนทำสิ่งที่น่าสนใจมาก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Bazı insanlar çok ilginç şeyler yaptı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Деякі люди робили дуже цікаві речі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کچھ لوگوں نے بہت دلچسپ باتیں کیں۔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Một số người đã làm một số điều rất thú vị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5a6e341165_0_19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5a6e341165_0_1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get more ideas if you write down all the terrible ideas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merrni më shumë ide nëse shkruani PARË të gjitha idetë e tmerrshme.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በመጀመሪያ ሁሉንም አስፈሪ ሀሳቦች ከጻፉ ብዙ ሃሳቦችን ያገኛሉ።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ستحصل على المزيد من الأفكار إذا كتبت كل الأفكار الرهيبة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ավելի շատ գաղափարներ կստանաք, եթե նախ գրեք բոլոր սարսափելի գաղափարները: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Obteniu més idees si primer escriu totes les idees terribles.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如果您首先写下所有糟糕的想法，您就会获得更多的想法。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krijgt meer ideeën als je EERST alle vreselijke ideeën opschrijft.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ابتدا همه ایده های وحشتناک را یادداشت کنید، ایده های بیشتری دریافت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aurez plus d’idées si vous écrivez d’abord toutes les idées terribles.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bekommen mehr Ideen, wenn Sie ZUERST alle schrecklichen Ideen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બધા ભયંકર વિચારો પ્રથમ લખો તો તમને વધુ વિચારો મળશે.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सभी बुरे विचारों को पहले लिख लें तो आपको अधिक विचार मिलेंगे।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prima scrivi tutte le idee peggiori, otterrai più idee.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最初にひどいアイデアをすべて書き留めると、より多くのアイデアが得られます。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끔찍한 아이디어를 먼저 다 적어두면 더 많은 아이디어가 나올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hûn PÊŞÎ hemî ramanên tirsnak binivîsin hûn bêtir ramanan digirin.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mendapat lebih banyak idea jika anda menulis semua idea yang mengerikan itu TERLEBIH DAHULU.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ഭയാനകമായ എല്ലാ ആശയങ്ങളും ആദ്യം എഴുതിയാൽ നിങ്ങൾക്ക് കൂടുതൽ ആശയങ്ങൾ ലഭിക്കും.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सबै भयानक विचारहरू पहिले लेख्नुभयो भने तपाईंले थप विचारहरू पाउनुहुनेछ।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ډیر نظرونه ترلاسه کوئ که تاسو ټول ډارونکي نظرونه لومړی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terá mais ideias se anotar todas as ideias terríveis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ਸਭ ਭਿਆਨਕ ਵਿਚਾਰਾਂ ਨੂੰ ਸਭ ਤੋਂ ਪਹਿਲਾਂ ਲਿਖਦੇ ਹੋ ਤਾਂ ਤੁਹਾਨੂੰ ਹੋਰ ਵਿਚਾਰ ਮਿਲਦੇ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вас появится больше идей, если СНАЧАЛА вы запишете все ужасные идеи.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Добићете више идеја ако ПРВО запишете све страшне идеје.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helaysaa fikrado badan haddii aad qorto dhammaan fikradaha xunxun.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Obtendrás más ideas si escribes todas las ideas terribles PRIMERO.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bakal nampi langkung seueur ideu upami anjeun nyerat sadaya ideu anu pikasieuneun.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Unapata mawazo zaidi ikiwa utaandika mawazo yote mabaya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får fler idéer om du först skriver ner alla hemska idéer.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Makakakuha ka ng mas maraming ideya kung isusulat mo MUNA ang lahat ng kakila-kilabot na ideya.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எல்லா பயங்கரமான யோசனைகளையும் முதலில் எழுதினால் அதிக யோசனைகளைப் பெறுவீர்கள்.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คุณจะได้ไอเดียมากขึ้นหากคุณเขียนไอเดียแย่ๆ ทั้งหมดลงไปก่อน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Eğer önce tüm korkunç fikirleri yazarsanız daha fazla fikir edinirsiniz.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отримаєте більше ідей, якщо запишете всі жахливі ідеї ПЕРШИМ.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تمام خوفناک خیالات کو پہلے لکھتے ہیں تو آپ کو مزید آئیڈیاز ملتے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có nhiều ý tưởng hơn nếu trước tiên hãy viết ra tất cả những ý tưởng tồi tệ.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ef1601f372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ef1601f3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Creativity can be learned and practiced. You can improve your ability to generate ideas. Remember: Write down all your bad ideas first! Listen to what other people are writing - it is excellent to be inspired by others. Write down your favourites!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Kreativiteti mund të mësohet dhe praktikohet. Ju mund të përmirësoni aftësinë tuaj për të gjeneruar ide. Mbani mend: Shkruani së pari të gjitha idetë tuaja të këqija! Dëgjoni atë që njerëzit e tjerë po shkruajnë - është e shkëlqyer të frymëzohesh nga të tjerët. Shkruani të preferuarat tuaja!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ፈጠራን መማር እና መለማመድ ይቻላል. ሀሳቦችን የማፍለቅ ችሎታዎን ማሻሻል ይችላሉ። አስታውሱ፡ በመጀመሪያ ሁሉንም መጥፎ ሃሳቦችዎን ይፃፉ! ሌሎች ሰዎች የሚጽፉትን ያዳምጡ - በሌሎች መነሳሳት በጣም ጥሩ ነው። ተወዳጆችዎን ይፃፉ!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 تعلم الإبداع وممارسته. يمكنك تحسين قدرتك على توليد الأفكار. تذكر: دوّن جميع أفكارك السيئة أولًا! استمع لما يكتبه الآخرون - من الرائع أن تستلهم منهم. دوّن أفكارك المفضلة!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Ստեղծագործությունը կարելի է սովորել և կիրառել: Դուք կարող եք բարելավել գաղափարներ առաջացնելու ձեր ունակությունը: Հիշեք. նախ գրեք ձեր բոլոր վատ մտքերը: Լսեք, թե ինչ են գրում ուրիշները. հիանալի է ոգեշնչվել ուրիշներից: Գրի՛ր քո նախընտրածները: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creativitat es pot aprendre i practicar. Pots millorar la teva capacitat per generar idees. Recordeu: primer escriu totes les teves males idees! Escolteu el que escriuen altres persones: és excel·lent inspirar-vos en els altres. Escriu els teus preferits!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创造力是可以学习和练习的。你可以提升自己产生想法的能力。记住：先把你所有不好的想法都写下来！听听别人是怎么写的——受到别人的启发是很棒的。写下你最喜欢的！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Creativiteit kun je leren en oefenen. Je kunt je vermogen om ideeën te genereren verbeteren. Onthoud: schrijf eerst al je slechte ideeën op! Luister naar wat anderen schrijven - het is geweldig om door anderen geïnspireerd te worden. Schrijf je favorieten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خلاقیت را می توان آموخت و تمرین کرد. شما می توانید توانایی خود را در تولید ایده بهبود بخشید. به یاد داشته باشید: ابتدا تمام ایده های بد خود را بنویسید! به آنچه دیگران می نویسند گوش دهید - بسیار عالی است که از دیگران الهام بگیرید. موارد دلخواه خود را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créativité s'apprend et se pratique. Vous pouvez améliorer votre capacité à générer des idées. N'oubliez pas : notez d'abord toutes vos mauvaises idées ! Écoutez ce que les autres écrivent ; c'est excellent de s'inspirer des autres. Notez vos préférées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Kreativität lässt sich erlernen und üben. Sie können Ihre Fähigkeit, Ideen zu entwickeln, verbessern. Denken Sie daran: Schreiben Sie zuerst alle schlechten Ideen auf! Hören Sie zu, was andere schreiben – es ist großartig, sich von anderen inspirieren zu lassen. Schreiben Sie Ihre Favoriten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સર્જનાત્મકતા શીખી શકાય છે અને તેનો અભ્યાસ કરી શકાય છે. તમે વિચારો ઉત્પન્ન કરવાની તમારી ક્ષમતામાં સુધારો કરી શકો છો. યાદ રાખો: પહેલા તમારા બધા ખરાબ વિચારો લખો! અન્ય લોકો શું લખે છે તે સાંભળો - અન્ય લોકો દ્વારા પ્રેરિત થવું ઉત્તમ છે. તમારા મનપસંદ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रचनात्मकता सीखी और अभ्यास की जा सकती है। आप अपने विचारों को उत्पन्न करने की क्षमता को बेहतर बना सकते हैं। याद रखें: पहले अपने सभी बुरे विचारों को लिख लें! दूसरे लोग क्या लिख रहे हैं, यह सुनें - दूसरों से प्रेरणा लेना बहुत अच्छा है। अपने पसंदीदा विचारों को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creatività può essere appresa e praticata. Puoi migliorare la tua capacità di generare idee. Ricorda: scrivi prima tutte le tue cattive idee! Ascolta cosa scrivono gli altri: è fantastico lasciarsi ispirare dagli altri. Scrivi le tue preferite!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創造性は学び、練習することで向上します。アイデアを生み出す能力は向上します。覚えておいてください：まず、思いつかないアイデアをすべて書き出しましょう！他の人の書いたものを聞いてみましょう。他の人からインスピレーションを得るのは素晴らしいことです。気に入ったアイデアを書き留めておき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창의력은 배우고 연습할 수 있습니다. 아이디어를 내는 능력을 향상시킬 수 있습니다. 기억하세요: 나쁜 아이디어는 먼저 모두 적어 두세요! 다른 사람들이 쓰는 글을 들어보세요. 다른 사람들에게서 영감을 얻는 것은 아주 좋은 일입니다. 가장 마음에 드는 아이디어를 적어 두세요!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Afirînerî dikare were hîn kirin û pratîk kirin. Hûn dikarin kapasîteya xwe ya afirandina ramanan baştir bikin. Bînin bîra xwe: Pêşî hemî ramanên xwe yên xirab binivîsin! Guh bidin kesên din çi dinivîsin - xweş e ku meriv ji yên din îlham bigire. Vebijêrkên xwe binivîse!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Kreativiti boleh dipelajari dan diamalkan. Anda boleh meningkatkan keupayaan anda untuk menjana idea. Ingat: Tulis semua idea buruk anda dahulu! Dengar apa yang orang lain tulis - sangat baik untuk diilhamkan oleh orang lain. Tuliskan kegemaran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സർഗ്ഗാത്മകത പഠിക്കാനും പരിശീലിക്കാനും കഴിയും. ആശയങ്ങൾ സൃഷ്ടിക്കാനുള്ള നിങ്ങളുടെ കഴിവ് മെച്ചപ്പെടുത്താൻ കഴിയും. ഓർക്കുക: നിങ്ങളുടെ എല്ലാ മോശം ആശയങ്ങളും ആദ്യം എഴുതുക! മറ്റുള്ളവർ എഴുതുന്നത് ശ്രദ്ധിക്കുക - മറ്റുള്ളവരിൽ നിന്ന് പ്രചോദനം ഉൾക്കൊണ്ട് പ്രവർത്തിക്കുന്നത് നല്ലതാണ്. നിങ്ങളുടെ പ്രിയപ്പെട്ടവ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रचनात्मकता सिक्न र अभ्यास गर्न सकिन्छ। तपाईं विचारहरू उत्पन्न गर्न आफ्नो क्षमता सुधार गर्न सक्नुहुन्छ। सम्झनुहोस्: पहिले तपाईका सबै खराब विचारहरू लेख्नुहोस्! अरू मानिसहरूले के लेखिरहेका छन् सुन्नुहोस् - यो अरूबाट प्रेरित हुन उत्कृष्ट छ। आफ्नो मनपर्ने तल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خلاقیت زده او تمرین کیدی شي. تاسو کولی شئ د نظریاتو د پیدا کولو وړتیا ته وده ورکړئ. په یاد ولرئ: لومړی خپل ټول بد نظرونه ولیکئ! واورئ چې نور خلک څه لیکي - دا د نورو لخوا الهام اخیستل خورا ښه دي. خپلې خوښې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criatividade pode ser aprendida e praticada. Você pode melhorar sua capacidade de gerar ideias. Lembre-se: anote todas as suas ideias ruins primeiro! Ouça o que outras pessoas estão escrevendo – é ótimo se inspirar em outras pessoas. Anote as suas favoritas!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ਰਚਨਾਤਮਕਤਾ ਸਿੱਖੀ ਅਤੇ ਅਭਿਆਸ ਕੀਤੀ ਜਾ ਸਕਦੀ ਹੈ। ਤੁਸੀਂ ਵਿਚਾਰ ਪੈਦਾ ਕਰਨ ਦੀ ਆਪਣੀ ਯੋਗਤਾ ਵਿੱਚ ਸੁਧਾਰ ਕਰ ਸਕਦੇ ਹੋ। ਯਾਦ ਰੱਖੋ: ਪਹਿਲਾਂ ਆਪਣੇ ਸਾਰੇ ਬੁਰੇ ਵਿਚਾਰਾਂ ਨੂੰ ਲਿਖੋ! ਸੁਣੋ ਕਿ ਹੋਰ ਲੋਕ ਕੀ ਲਿਖ ਰਹੇ ਹਨ - ਦੂਜਿਆਂ ਦੁਆਰਾ ਪ੍ਰੇਰਿਤ ਹੋਣਾ ਬਹੁਤ ਵਧੀਆ ਹੈ। ਆਪਣੇ ਮਨਪਸੰਦ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Творчеству можно научиться и практиковаться. Вы можете улучшить свою способность генерировать идеи. Помните: сначала записывайте все свои неудачные идеи! Слушайте, что пишут другие — вдохновляться ими — это здорово. Записывайте то, что вам нравится!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Креативност се може научити и вежбати. Можете побољшати своју способност генерисања идеја. Запамтите: прво запишите све своје лоше идеје! Слушајте шта други пишу - одлично је бити инспирисан другима. Запишите своје фаворите!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waa la baran karaa oo lagu dhaqmi karaa. Waxaad hagaajin kartaa awoodaada inaad fikrado abuurto. Xusuusnow: Qor dhammaan fikradahaaga xun marka hore! Dhegayso waxa ay dadka kale qorayaan - aad bay u fiican tahay in lagu dhiirigeliyo kuwa kale. Qor waxa aad jeceshahay!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creatividad se puede aprender y practicar. Puedes mejorar tu capacidad para generar ideas. Recuerda: ¡Anota primero tus malas ideas! Escucha lo que escriben los demás; es excelente inspirarse en ellos. ¡Anota tus favoritas!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Kreativitas tiasa diajar sareng dipraktékkeun. Anjeun tiasa ningkatkeun kamampuan anjeun pikeun ngahasilkeun ideu. Émut: Tuliskeun heula ideu goréng anjeun! Dengekeun naon anu ditulis ku batur - éta saé pikeun diideuan ku batur. Tuliskeun karesep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Ubunifu unaweza kujifunza na kutekelezwa. Unaweza kuboresha uwezo wako wa kutoa mawazo. Kumbuka: Andika mawazo yako yote mabaya kwanza! Sikiliza kile ambacho watu wengine wanaandika - ni bora kuhamasishwa na wengine. Andika vipendwa vyako!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Kreativitet kan läras och övas. Du kan förbättra din förmåga att generera idéer. Kom ihåg: Skriv ner alla dina dåliga idéer först! Lyssna på vad andra skriver – det går utmärkt att inspireras av andra. Skriv ner dina favoriter!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pagkamalikhain ay maaaring matutunan at maisabuhay. Maaari mong pagbutihin ang iyong kakayahang bumuo ng mga ideya. Tandaan: Isulat muna ang lahat ng iyong masamang ideya! Makinig sa kung ano ang isinusulat ng ibang tao - napakahusay na maging inspirasyon ng iba. Isulat ang iyong mga paborito!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படைப்பாற்றலை கற்று பயிற்சி செய்யலாம். யோசனைகளை உருவாக்கும் திறனை நீங்கள் மேம்படுத்தலாம். நினைவில் கொள்ளுங்கள்: உங்கள் எல்லா கெட்ட எண்ணங்களையும் முதலில் எழுதுங்கள்! மற்றவர்கள் எழுதுவதைக் கேளுங்கள் - மற்றவர்களால் ஈர்க்கப்படுவது சிறந்தது. உங்களுக்கு பிடித்தவற்றை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ความคิดสร้างสรรค์สามารถเรียนรู้และฝึกฝนได้ คุณสามารถพัฒนาความสามารถในการสร้างสรรค์ไอเดียได้ จำไว้ว่า: จดไอเดียที่ไม่ดีทั้งหมดของคุณลงไปก่อน! ฟังสิ่งที่คนอื่นเขียน - การได้รับแรงบันดาลใจจากคนอื่นนั้นยอดเยี่ยมมาก จดไอเดียที่คุณชอบที่สุดลงไป!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Yaratıcılık öğrenilebilir ve uygulanabilir. Fikir üretme yeteneğinizi geliştirebilirsiniz. Unutmayın: Önce tüm kötü fikirlerinizi yazın! Başkalarının yazdıklarına kulak verin; başkalarından ilham almak harikadır. En sevdiklerinizi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Творчості можна навчитися і практикувати. Ви можете покращити свою здатність генерувати ідеї. Пам’ятайте: спочатку запишіть усі свої погані ідеї! Слухайте, що пишуть інші люди - чудово надихатися іншими. Запишіть свої улюблені!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صلاحیتوں کو سیکھا اور اس پر عمل کیا جا سکتا ہے۔ آپ خیالات پیدا کرنے کی اپنی صلاحیت کو بہتر بنا سکتے ہیں۔ یاد رکھیں: پہلے اپنے تمام برے خیالات لکھ لیں! دوسرے لوگ کیا لکھ رہے ہیں اسے سنیں - دوسروں سے متاثر ہونا بہترین ہے۔ اپنے پسندیدہ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Sáng tạo có thể được học hỏi và rèn luyện. Bạn có thể cải thiện khả năng nảy sinh ý tưởng. Hãy nhớ: Hãy viết ra tất cả những ý tưởng tồi tệ của bạn trước! Hãy lắng nghe những gì người khác viết - được truyền cảm hứng từ người khác là điều tuyệt vời. Hãy viết ra những ý tưởng yêu thích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646ea9ce80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646ea9ce8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12628c5604_0_2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112628c5604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04405943df_2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04405943d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under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Some people already started to practice shading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Disa njerëz tashmë kanë filluar të praktikojnë hijezimin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አንዳንድ ሰዎች ቀድሞውንም ጥላሸት መለማመድ ጀመሩ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بدأ بعض الأشخاص بالفعل في ممارسة التظليل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Որոշ մարդիկ արդեն սկսել են զբաղվել ստվերում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Algunes persones ja van començar a practicar l'ombrejat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有些人已经开始练习阴影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Sommige mensen zijn al begonnen met het oefenen van schaduwen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برخی از افراد قبلاً شروع به تمرین سایه زدن کرده اند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Certaines personnes ont déjà commencé à pratiquer l'ombrage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Einige Leute haben bereits begonnen, Schattierungen zu üben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કેટલાક લોકોએ પહેલેથી જ શેડિંગની પ્રેક્ટિસ કરવાનું શરૂ કર્યું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कुछ लोगों ने पहले से ही छायांकन का अभ्यास शुरू कर दिया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Alcune persone hanno già iniziato a praticare l'ombreggiatura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すでにシェーディングの練習を始めている人もいる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이미 셰이딩 연습을 시작한 사람들도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 kesan jixwe dest bi pratîkkirina siyê kirine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Beberapa orang sudah mula mengamalkan teduhan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ചില ആളുകൾ ഇതിനകം ഷേഡിംഗ് പരിശീലിക്കാൻ തുടങ്ങി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केही मानिसहरू पहिले नै छायांकन अभ्यास गर्न थाले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ځینې ​​خلک لا دمخه د سیوري کولو تمرین پیل کړی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Algumas pessoas já começaram a praticar o sombreamento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ਕੁਝ ਲੋਕ ਪਹਿਲਾਂ ਹੀ ਸ਼ੇਡਿੰਗ ਦਾ ਅਭਿਆਸ ਕਰਨ ਲੱਗ ਪਏ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Некоторые люди уже начали практиковать штриховку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Неки људи су већ почели да практикују сенчење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 qaar ayaa durba bilaabay inay ku celceliyaan hadhka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Algunas personas ya comenzaron a practicar el sombreado.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Sababaraha urang geus mimiti latihan shading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wengine tayari wameanza kufanya mazoezi ya kivuli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Vissa människor har redan börjat öva på skuggning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ilang mga tao ay nagsimula nang magsanay ng pagtatabing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சிலர் ஏற்கனவே ஷேடிங் பயிற்சி செய்ய ஆரம்பித்துள்ளனர்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บางคนก็เริ่มฝึกลงเงาแล้ว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Bazı insanlar gölgelendirmeyi uygulamaya başladı bile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Деякі люди вже почали практикувати затінення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کچھ لوگوں نے پہلے ہی شیڈنگ کی مشق شروع کر دی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Một số người đã bắt đầu thực hành tô bóng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b799d2ede3_0_65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b799d2ede3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in drawing: mixing from light to dark greys; in painting: mixing from one colour to another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blending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مزج: في الرسم: المزج بين الرمادي الفاتح والرمادي الداكن؛ وفي الرسم: الخلط من لون إلى آخر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混合: 在绘画中：从浅灰色到深灰色的混合；在绘画中：从一种颜色混合到另一种颜色</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مخلوط کردن: در طراحی: مخلوط کردن از خاکستری روشن تا تیره. در نقاشی: اختلاط از یک رنگ به رنگ دیگر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블렌딩: 그림에서: 밝은 회색에서 어두운 회색까지 혼합; 그림에서: 한 색상에서 다른 색상으로 혼합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paghahalo: sa pagguhit: paghahalo mula sa liwanag hanggang sa madilim na kulay abo; sa pagpipinta: paghahalo mula sa isang kulay patungo sa isa pa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змішування: в малюнку: змішування від світлого до темно-сірого; у живописі: змішування одного кольору з іншим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përzierjen: në vizatim: përzierja nga gri të lehta në të errët; në pikturë: përzierja nga një ngjyrë në tjetrën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միաձուլում: գծագրության մեջ՝ բացից մինչև մուգ մոխրագույնների խառնում; գեղանկարչության մեջ՝ մի գույնից մյուսը խառնելը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vermengen: bij het tekenen: mengen van lichte tot donkere grijstinten; in de schilderkunst: het mengen van de ene kleur naar de andere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mélange: en dessin : mélange des gris clairs aux gris foncés ; en peinture : mélanger d'une couleur à une autre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Mischen: beim Zeichnen: Mischen von hellen zu dunklen Grautönen; in der Malerei: Mischen von einer Farbe zur anderen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सम्मिश्रण: ड्राइंग में: हल्के से गहरे भूरे रंग में मिश्रण; पेंटिंग में: एक रंग से दूसरे रंग में मिश्रण करना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ブレンドする: 描画中: 明るいグレーから暗いグレーまでを混合します。絵画において: ある色を別の色に混ぜる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tevlihevkirin: di xêzkirinê de: tevlihevkirina ji gewrên sivik berbi tarî; di boyaxkirinê de: tevlihevkirina ji rengekî bo yê din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मिश्रण: रेखाचित्रमा: हल्का देखि गाढा खैरो सम्म मिश्रण; चित्रकलामा: एक रङबाट अर्कोमा मिश्रण</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مخلوط: په انځور کې: د رڼا څخه تیاره خړ ته مخلوط کول؛ په نقاشۍ کې: له یو رنګ څخه بل ته مخلوط کول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ਮਿਲਾਉਣਾ: ਡਰਾਇੰਗ ਵਿੱਚ: ਹਲਕੇ ਤੋਂ ਗੂੜ੍ਹੇ ਸਲੇਟੀ ਤੱਕ ਮਿਲਾਉਣਾ; ਪੇਂਟਿੰਗ ਵਿੱਚ: ਇੱਕ ਰੰਗ ਤੋਂ ਦੂਜੇ ਰੰਗ ਵਿੱਚ ਮਿਲਾਉਣਾ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Misturando: no desenho: mistura de cinzas claros a escuros; na pintura: misturar de uma cor para outra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смешивание: в рисунке: смешивание от светлого к темно-серому; в живописи: смешивание одного цвета с другим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isku dhafka: sawirka: isku dhafka iftiinka ilaa cawl madow; rinjiyeynta: isku dhafka hal midab ilaa mid kale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mezcla: en dibujo: mezcla de grises claros a oscuros; en pintura: mezclar de un color a otro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kuchanganya: katika kuchora: kuchanganya kutoka mwanga hadi kijivu giza; katika uchoraji: kuchanganya kutoka rangi moja hadi nyingine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การผสม: ในการวาดภาพ: ผสมจากสีเทาอ่อนไปเป็นสีเทาเข้ม ในการทาสี: การผสมจากสีหนึ่งไปอีกสีหนึ่ง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harmanlama: çizimde: açık grilerden koyu grilere geçiş; resimde: bir rengin diğerine karıştırılması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pha trộn: trong vẽ: trộn từ xám nhạt đến xám đậm; trong hội họa: trộn từ màu này sang màu khác</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b799d2ede3_0_6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b799d2ede3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with white, black, and greys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shading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تظليل: الرسم بالأبيض والأسود والرمادي</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阴影: 用白色、黑色和灰色绘画</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سایه زدن: طراحی با رنگ های سفید، سیاه و خاکستری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농담: 흰색, 검정색, 회색으로 그리기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Pagtatabing: pagguhit na may puti, itim, at kulay abo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Розтушовування: малювання білим, чорним і сірим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Hijezim: vizatim me të bardha, të zeza dhe gri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Ստվերում: նկարել սպիտակ, սև և մոխրագույնով</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Schaduw: tekenen met wit, zwart en grijs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Ombres: dessiner avec du blanc, du noir et des gris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Schattierung: Zeichnen mit Weiß, Schwarz und Grau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लकीर खींचने की क्रिया: सफेद, काले और भूरे रंग के साथ चित्रण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シェーディング: 白、黒、グレーで描く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Shading: xêzkirina bi spî, reş û gewr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छायांकन: सेतो, कालो र खैरो संग चित्रण</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سیوري کول: د سپین، تور او خړ سره انځور کول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ਸ਼ੈਡਿੰਗ: ਚਿੱਟੇ, ਕਾਲੇ ਅਤੇ ਸਲੇਟੀ ਨਾਲ ਡਰਾਇੰਗ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Sombreamento: desenhando com branco, preto e cinza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Затенение: рисование белым, черным и серым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hadhaynta: sawir leh caddaan, madow, iyo cawl</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Sombreado: dibujando con blanco, negro y grises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Kuweka kivuli: kuchora na nyeupe, nyeusi, na kijivu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การแรเงา: วาดภาพด้วยสีขาว สีดำ และสีเทา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Gölgeleme: beyaz, siyah ve grilerle çizim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Bóng mát: vẽ với màu trắng, đen và xám</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b799d2ede3_0_6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b799d2ede3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cleanly, with no bumps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smoothness</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نعومة: رسم نظيف، بدون أي نتوءات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光滑度: 画得干净，没有凹凸</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صافی: نقاشی تمیز، بدون برآمدگی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부드러움: 뭉침없이 깔끔하게 그려져요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Kakinisan: pagguhit nang malinis, na walang bukol</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Гладкість: малюнок чистий, без горбків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Butësia: vizatim i pastër, pa gunga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Հարթություն: նկարում է մաքուր, առանց հարվածների</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Gladheid: schoon tekenen, zonder hobbels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Douceur: dessiner proprement, sans bosses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Glätte: Sauberes Zeichnen ohne Unebenheiten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चिकनाई: बिना किसी रुकावट के साफ-सुथरी ड्राइंग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滑らかさ: 凹凸のないきれいな描画</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Smoothness: xêzkirina bi paqijî, bê kulm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चिल्लोपन: सफा चित्रण, कुनै बम्प बिना</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نرموالی: په پاکه توګه رسم کول، پرته له کوم خنډ</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ਨਿਰਵਿਘਨਤਾ: ਸਾਫ਼-ਸੁਥਰੇ ਡਰਾਇੰਗ, ਬਿਨਾਂ ਕਿਸੇ ਰੁਕਾਵਟ ਦੇ</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Suavidade: desenhando de forma limpa, sem saliências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Гладкость: рисуем чисто, без неровностей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Jilicsanaan: sawiro nadiif ah, oo aan lahayn kuuskuus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Suavidad: dibujando limpiamente, sin protuberancias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Ulaini: kuchora kwa usafi, bila matuta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ความเรียบเนียน: วาดได้สะอาดไม่มีสะดุด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Pürüzsüzlük: hiçbir çarpma olmadan temiz bir şekilde çizim yapmak</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Độ mịn: vẽ sạch sẽ, không có va chạm</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04405943df_2_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04405943df_2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Which pencil should I shade with?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 cilin laps duhet të bëj hije?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ከየትኛው እርሳስ ጋር ልጥላለው?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أي قلم رصاص يجب أن أظلل به؟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 մատիտով ստվերեմ: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Amb quin llapis he d'ombrar?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我应该用哪支铅笔来描边？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Met welk potlood moet ik arceren?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 کدام مداد سایه بزنم؟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Avec quel crayon dois-je ombrer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 welchem Stift soll ich schattieren?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મારે કઈ પેન્સિલથી છાંયડો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किस पेंसिल से छायांकन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 quale matita dovrei sfumare?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どの鉛筆で陰影をつければいいでしょうか?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어떤 연필로 음영을 넣어야 할까요?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Ezê bi kîjan qelemê siya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Pensel yang manakah harus saya lorekkan?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ഏത് പെൻസിൽ ഉപയോഗിച്ചാണ് ഞാൻ ഷേഡ് ചെയ്യേണ്ടത്?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 कुन पेन्सिलसँग छाया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کوم پنسل سره باید سیوري وکړم؟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 qual lápis devo sombrear?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ਕਿਸ ਪੈਨਸਿਲ ਨਾਲ ਰੰਗਤ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Каким карандашом следует растушевывать?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Којом оловком да сенчим?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Qalinkee ayaan ku hadhsadaa?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 qué lápiz debo sombrear?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pensil mana anu kuring kudu ngiuhan?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niweke kivuli kwa penseli gani?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Vilken penna ska jag skugga med?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Aling lapis ang dapat kong lilim?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நான் எந்த பென்சிலால் நிழலிட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ฉันควรใช้ดินสอแรเงาแบบใด?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Hangi kalemle gölgelendirme yapmalıyım?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Яким олівцем розтушувати?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کس پنسل سے سایہ کرنا چاہئے؟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Tôi nên tô bóng bằng loại bút chì nào?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b799d2ede3_0_5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b799d2ede3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 graphite drawing tool that is darker and great for shading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 pencil</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قلم رصاص 4B: أداة رسم جرافيت أغمق ورائعة للتظليل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4B铅笔: 石墨绘图工具，颜色较深，非常适合着色</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مداد 4B: یک ابزار ترسیم گرافیت که تیره تر است و برای سایه زدن عالی است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4B연필: 더 어둡고 음영 처리에 좋은 흑연 그리기 도구</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 lapis: isang graphite drawing tool na mas madilim at mahusay para sa pagtatabing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Олівець 4В: графітовий інструмент для малювання, який темніший і чудово підходить для затінення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laps 4B: një mjet vizatimi me grafit që është më i errët dhe i shkëlqyeshëm për hije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 մատիտ: գրաֆիտի գծագրման գործիք, որն ավելի մուգ է և հիանալի է ստվերում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 potlood: een grafiettekengereedschap dat donkerder is en geweldig voor schaduwen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Crayon 4B: un outil de dessin en graphite plus sombre et idéal pour l'ombrage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 Bleistift: ein Graphit-Zeichenwerkzeug, das dunkler ist und sich hervorragend zum Schattieren eignet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4बी पेंसिल: एक ग्रेफाइट ड्राइंग टूल जो गहरा है और छायांकन के लिए बढ़िया 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4B鉛筆: より暗く、シェーディングに最適なグラファイト描画ツール</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 pênûs: amûrek xêzkirina grafît ku ji bo siyê tarîtir û mezin 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 पेन्सिल: ग्रेफाइट रेखाचित्र उपकरण जुन गाढा र छायांकनको लागि उत्कृष्ट 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4B پنسل: د ګرافیت نقاشي وسیله چې تیاره او د سیوري لپاره عالي ده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 ਪੈਨਸਿਲ: ਇੱਕ ਗ੍ਰੇਫਾਈਟ ਡਰਾਇੰਗ ਟੂਲ ਜੋ ਗੂੜ੍ਹਾ ਹੈ ਅਤੇ ਰੰਗਤ ਲਈ ਵਧੀਆ 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Lápis 4B: uma ferramenta de desenho em grafite que é mais escura e ótima para sombreamento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карандаш 4В: графитовый инструмент для рисования, более темный и отлично подходящий для растушевки</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 qalin: qalab sawir graphite ah oo ka madow oo u fiican hadh</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lápiz 4B: una herramienta de dibujo de grafito que es más oscura y excelente para sombrear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 penseli: zana ya kuchora grafiti ambayo ni nyeusi na nzuri kwa kivuli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ดินสอ4B: เครื่องมือวาดภาพกราไฟท์ที่มีสีเข้มกว่าและเหมาะสำหรับการแรเงา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4B kalem: daha koyu ve gölgelendirme için harika bir grafit çizim aracı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bút chì 4B: một công cụ vẽ bằng than chì có màu tối hơn và tạo bóng tuyệt vời</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04238daa74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04238daa7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5a6e341165_0_21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25a6e341165_0_2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 for deep blacks and smooth shading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Shkoni për të zeza të thella dhe hije të qetë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ወደ ጥልቅ ጥቁር እና ለስላሳ ጥላ ይሂዱ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انتقل إلى اللون الأسود العميق والتظليل السلس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Գնացեք խորը սևերի և հարթ ստվերում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Opta per negres profunds i ombrejats suaus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追求深黑色和平滑阴影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 voor diepe zwarttinten en vloeiende schaduwen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سراغ مشکی های عمیق و سایه های صاف بروید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Optez pour des noirs profonds et des ombres douces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Entscheiden Sie sich für tiefes Schwarz und sanfte Schattierungen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ઊંડા કાળા અને સરળ શેડિંગ માટે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 काले रंग और चिकनी छायांकन का चयन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Scegli neri profondi e ombreggiature morbide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深い黒と滑らかな陰影を追求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진한 검은색과 부드러운 음영을 선택하세요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Herin ber reşikên kûr û siya nerm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warna hitam pekat dan teduhan licin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ആഴത്തിലുള്ള കറുപ്പും മിനുസമാർന്ന ഷേഡിംഗും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 कालो र चिल्लो छायांकनको लागि जानुहोस्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ژورو تورونو او نرم سیوري لپاره لاړ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 por pretos profundos e sombras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ਡੂੰਘੇ ਕਾਲੇ ਅਤੇ ਨਿਰਵਿਘਨ ਛਾਂ ਲਈ ਜਾਓ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Выбирайте глубокие черные оттенки и плавные переходы теней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Идите на дубоке црне и глатко сенчење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Tag madow qoto dheer iyo hadh siman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 por negros profundos y sombreados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Balik pikeun blacks jero tur shading lemes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Nenda kwa weusi wa kina na kivuli laini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Gå för djupa svärta och jämna skuggningar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Pumunta para sa malalim na itim at makinis na pagtatabing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ஆழமான கருப்பு மற்றும் மென்மையான நிழலுக்கு செல்லுங்கள்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เลือกสีดำเข้มและการแรเงาที่เรียบเนียน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 siyahlara ve yumuşak gölgelendirmeye yönelin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Виберіть глибокий чорний і плавне затінення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گہری سیاہ اور ہموار شیڈنگ کے لیے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Chọn màu đen sâu và đổ bóng mượt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5a6e341165_0_22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5a6e341165_0_2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Overlapping your lines makes things smooth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Mbivendosja e linjave tuaja i bën gjërat të qetë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የእርስዎን መስመሮች መደራረብ ነገሮችን ለስላሳ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تداخل الخطوط يجعل الأمور أكثر سلاسة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գծերի համընկնումը ամեն ինչ հարթ է դարձնում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Superposar les teves línies fa que les coses siguin suaus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重叠线条使事情变得顺利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 je lijnen te laten overlappen, wordt alles vloeiender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همپوشانی خطوط شما همه چیز را صاف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chevauchement de vos lignes rend les choses plus fluides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Durch Überlappen der Linien wird alles glatter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રેખાઓને ઓવરલેપ કરવાથી વસ્તુઓ સરળ બને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पंक्तियों को ओवरलैप करने से चीजें सुचारू हो जाती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Sovrapporre le linee rende le cose più fluide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線を重ねると滑らかになります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선을 겹쳐 놓으면 매끄럽게 보입니다.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Zêdekirina xetên we tiştan xweş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Bertindih baris anda menjadikan keadaan lancar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വരികൾ ഓവർലാപ്പ് ചെയ്യുന്നത് കാര്യങ്ങൾ സുഗമമാക്കുന്നു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रेखाहरू ओभरल्याप गर्दा चीजहरू सहज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لینونو پورته کول شیان اسانه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Sobrepor suas linhas torna as coisas mais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ਤੁਹਾਡੀਆਂ ਲਾਈਨਾਂ ਨੂੰ ਓਵਰਲੈਪ ਕਰਨਾ ਚੀਜ਼ਾਂ ਨੂੰ ਨਿਰਵਿਘਨ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Наложение линий делает вещи более плавными.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Преклапање ваших линија чини ствари глатким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Isku-dubbarid xariiqyadaada waxay ka dhigaysaa wax siman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Superponer las líneas hace que las cosas sean más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Tumpang tindih garis anjeun ngajadikeun hal mulus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Kupishana kwa mistari yako hufanya mambo kuwa laini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överlappa dina linjer gör det smidigt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pag-overlap ng iyong mga linya ay ginagawang makinis ang mga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வரிகளை ஒன்றுடன் ஒன்று சேர்ப்பது விஷயங்களை மென்மையாக்குகிறது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การทับเส้นของคุณทำให้ทุกอย่างราบรื่น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Çizgilerinizi üst üste getirmek işleri kolaylaştırır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Перекриття ваших ліній робить речі гладкими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کی لائنوں کو اوور لیپ کرنا چیزوں کو ہموار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Việc chồng chéo các đường của bạn làm cho mọi thứ trở nên mượt 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11cb18cd6c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11cb18cd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 your skills NOW so you are ready LATER! Step 1. Learn the difference between looking and seeing. Step 2. Improve your ability to draw details. Step 3. Learn how to draw angles and shade. Step 4. Use blending to make things look 3D. Step 5. Practice observing and drawing parts of the face. Step 6. Improve how you draw hair textures. Step 7. Practice drawing it all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Ndërtoni aftësitë tuaja TANI, në mënyrë që të jeni gati më vonë! Hapi 1. Mësoni ndryshimin midis shikimit dhe shikimit. Hapi 2. Përmirësoni aftësinë tuaj për të nxjerrë detaje. Hapi 3. Mësoni se si të vizatoni kënde dhe hije. Hapi 4. Përdorni përzierjen për t'i bërë gjërat të duken 3D. Hapi 5. Praktikoni vëzhgimin dhe vizatimin e pjesëve të fytyrës. Hapi 6. Përmirësoni mënyrën se si vizatoni teksturat e flokëve. Hapi 7. Praktikoni të vizatoni të gjitha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በኋላ ዝግጁ እንዲሆኑ ችሎታዎን አሁን ይገንቡ! ደረጃ 1. በመመልከት እና በማየት መካከል ያለውን ልዩነት ይማሩ. ደረጃ 2. ዝርዝሮችን የመሳል ችሎታዎን ያሻሽሉ. ደረጃ 3. እንዴት ማዕዘን እና ጥላ መሳል እንደሚችሉ ይወቁ. ደረጃ 4. ነገሮች 3D እንዲመስሉ ድብልቅን ይጠቀሙ። ደረጃ 5. የፊት ክፍሎችን በመመልከት እና በመሳል ይለማመዱ. ደረጃ 6. የፀጉር አሠራሮችን እንዴት እንደሚስሉ ያሻሽሉ. ደረጃ 7. ሁሉንም አንድ ላይ መሳል ይለማመዱ.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طور مهاراتك الآن لتكون مستعدًا لاحقًا! الخطوة ١: تعلّم الفرق بين النظر والرؤية. الخطوة ٢: حسّن قدرتك على رسم التفاصيل. الخطوة ٣: تعلّم كيفية رسم الزوايا والظلال. الخطوة ٤: استخدم المزج لجعل الأشياء تبدو ثلاثية الأبعاد. الخطوة ٥: تدرب على ملاحظة ورسم أجزاء الوجه. الخطوة ٦: حسّن كيفية رسم ملمس الشعر. الخطوة ٧: تدرب على رسم كل شيء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Կառուցեք ձեր հմտությունները ՀԻՄԱ, որպեսզի պատրաստ լինեք ՀԵՏՈ: Քայլ 1. Սովորեք նայելու և տեսնելու տարբերությունը: Քայլ 2. Բարելավեք մանրամասներ նկարելու ձեր ունակությունը: Քայլ 3. Իմացեք, թե ինչպես նկարել անկյուններ և ստվեր: Քայլ 4. Օգտագործեք խառնուրդը, որպեսզի իրերը 3D տեսք ունենան: Քայլ 5. Սովորեք դիտարկել և նկարել դեմքի մասերը: Քայլ 6. Բարելավեք, թե ինչպես եք նկարում մազերի հյուսվածքները: Քայլ 7. Սովորեք նկարել այդ ամենը միասին: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 les teves habilitats ARA perquè estiguis preparat MÉS TARDE! Pas 1. Aprèn la diferència entre mirar i veure. Pas 2. Millora la teva capacitat per dibuixar detalls. Pas 3. Aprèn a dibuixar angles i ombres. Pas 4. Utilitzeu la fusió per fer que les coses semblin 3D. Pas 5. Practica observant i dibuixant parts de la cara. Pas 6. Millora com dibuixes les textures del cabell. Pas 7. Practica dibuixant-ho tot junt.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现在就培养你的技能，以便以后做好准备！步骤 1. 学习“看”和“看见”之间的区别。步骤 2. 提高你绘制细节的能力。步骤 3. 学习如何绘制角度和阴影。步骤 4. 使用混合使物体看起来更具 3D 效果。步骤 5. 练习观察和绘制面部各个部分。步骤 6. 提高你绘制头发纹理的能力。步骤 7. 练习将所有部分画在一起。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Ontwikkel je vaardigheden NU, zodat je er LATER klaar voor bent! Stap 1. Leer het verschil tussen kijken en zien. Stap 2. Verbeter je vermogen om details te tekenen. Stap 3. Leer hoe je hoeken en schaduwen tekent. Stap 4. Gebruik blending om dingen er driedimensionaal uit te laten zien. Stap 5. Oefen met het observeren en tekenen van delen van het gezicht. Stap 6. Verbeter hoe je haartexturen tekent. Stap 7. Oefen met het tekenen van alles samen.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اکنون مهارت های خود را بسازید تا بعداً آماده باشید! مرحله 1. تفاوت بین نگاه کردن و دیدن را بیاموزید. مرحله 2. توانایی خود را برای ترسیم جزئیات بهبود بخشید. مرحله 3. یاد بگیرید که چگونه زاویه و سایه بکشید. مرحله 4. از ترکیب برای سه بعدی جلوه دادن چیزها استفاده کنید. مرحله 5. مشاهده و ترسیم قسمت های صورت را تمرین کنید. مرحله 6. نحوه کشیدن بافت مو را بهبود بخشید. مرحله 7. ترسیم همه آنها را با هم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Développez vos compétences dès maintenant pour être prêt plus tard ! Étape 1. Apprenez la différence entre regarder et voir. Étape 2. Améliorez votre capacité à dessiner des détails. Étape 3. Apprenez à dessiner des angles et des ombres. Étape 4. Utilisez le mélange pour créer un effet 3D. Étape 5. Entraînez-vous à observer et à dessiner des parties du visage. Étape 6. Améliorez votre façon de dessiner les textures des cheveux. Étape 7. Entraînez-vous à dessiner l'ensemble.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Bauen Sie JETZT Ihre Fähigkeiten auf, damit Sie SPÄTER bereit sind! Schritt 1. Lernen Sie den Unterschied zwischen Schauen und Sehen. Schritt 2. Verbessern Sie Ihre Fähigkeit, Details zu zeichnen. Schritt 3. Lernen Sie, Winkel und Schatten zu zeichnen. Schritt 4. Verwenden Sie Überblendungen, um Dingen ein dreidimensionales Aussehen zu verleihen. Schritt 5. Üben Sie das Beobachten und Zeichnen von Gesichtsteilen. Schritt 6. Verbessern Sie das Zeichnen von Haarstrukturen. Schritt 7. Üben Sie das Zeichnen aller Elemente zusammen.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કુશળતા હમણાં બનાવો જેથી તમે પછીથી તૈયાર થાઓ! પગલું 1. જોવા અને જોવા વચ્ચેનો તફાવત જાણો. પગલું 2. વિગતો દોરવાની તમારી ક્ષમતામાં સુધારો. પગલું 3. કોણ અને શેડ કેવી રીતે દોરવા તે શીખો. પગલું 4. વસ્તુઓ 3D દેખાવા માટે મિશ્રણનો ઉપયોગ કરો. પગલું 5. ચહેરાના ભાગોને અવલોકન અને દોરવાની પ્રેક્ટિસ કરો. પગલું 6. તમે વાળના ટેક્સચરને કેવી રીતે દોરો છો તેમાં સુધારો કરો. પગલું 7. આ બધું એકસાથે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कौशल अभी विकसित करें ताकि आप बाद में तैयार रहें! चरण 1. देखने और देखने में अंतर सीखें। चरण 2. बारीकियाँ बनाने की अपनी क्षमता में सुधार करें। चरण 3. कोण और छाया बनाना सीखें। चरण 4. चीज़ों को 3D दिखाने के लिए ब्लेंडिंग का उपयोग करें। चरण 5. चेहरे के हिस्सों को देखने और उन्हें बनाने का अभ्यास करें। चरण 6. बालों की बनावट बनाने के तरीके में सुधार करें। चरण 7. सभी को एक साथ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competenze ORA così sarai pronto DOPO! Fase 1. Impara la differenza tra guardare e vedere. Fase 2. Migliora la tua capacità di disegnare i dettagli. Fase 3. Impara a disegnare angoli e ombre. Fase 4. Usa la sfumatura per dare un aspetto tridimensionale. Fase 5. Esercitati a osservare e disegnare parti del viso. Fase 6. Migliora il modo in cui disegni le texture dei capelli. Fase 7. Esercitati a disegnare il tutto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今スキルを磨いて、将来に備えましょう！ステップ1. 「見る」と「見る」の違いを学びましょう。ステップ2. 細部を描く能力を高めましょう。ステップ3. 角度と陰影の描き方を学びましょう。ステップ4. ブレンディングを使って立体感を出しましょう。ステップ5. 顔の各部を観察し、描く練習をしましょう。ステップ6. 髪の質感の描き方を磨きましょう。ステップ7. 全体をまとめて描く練習をしましょう。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실력을 쌓아 나중에 대비하세요! 1단계. 보는 것과 보는 것의 차이를 배우세요. 2단계. 디테일을 그리는 능력을 향상시키세요. 3단계. 각도와 음영을 그리는 법을 배우세요. 4단계. 블렌딩을 사용하여 사물을 3D처럼 보이게 하세요. 5단계. 얼굴의 각 부분을 관찰하고 그리는 연습을 하세요. 6단계. 머리카락 질감을 그리는 방법을 향상시키세요. 7단계. 모든 것을 함께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Jêhatiyên xwe NIHA ava bikin da ku hûn PAŞÊ amade bin! Gav 1. Ferqa di navbera dîtin û dîtinê de fêr bibin. Gav 2. Kapasîteya xwe ya xêzkirina hûrguliyan baştir bikin. Gav 3. Fêr bibe ka meriv çawa goşe û siyê dikişîne. Gav 4. Tevlihevkirinê bikar bînin da ku tiştan 3D xuya bikin. Gav 5. Binêrin û xêzkirina parçeyên rû bi pratîkî bikin. Gav 6. Baştir bikin ka hûn çawa tevnên porê xêz dikin. Gav 7. Bi hev re xêzkirina wê tevbigerin.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Bina kemahiran anda SEKARANG supaya anda bersedia KEMUDIAN! Langkah 1. Ketahui perbezaan antara melihat dan melihat. Langkah 2. Tingkatkan keupayaan anda untuk melukis butiran. Langkah 3. Ketahui cara melukis sudut dan lorek. Langkah 4. Gunakan pengadunan untuk menjadikan sesuatu kelihatan 3D. Langkah 5. Berlatih memerhati dan melukis bahagian muka. Langkah 6. Perbaik cara anda melukis tekstur rambut. Langkah 7. Berlatih melukis semuanya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നിങ്ങളുടെ കഴിവുകൾ വികസിപ്പിക്കുക, അതിനാൽ നിങ്ങൾ പിന്നീട് തയ്യാറാകൂ! ഘട്ടം 1. നോക്കുന്നതും കാണുന്നതും തമ്മിലുള്ള വ്യത്യാസം മനസ്സിലാക്കുക. ഘട്ടം 2. വിശദാംശങ്ങൾ വരയ്ക്കാനുള്ള നിങ്ങളുടെ കഴിവ് മെച്ചപ്പെടുത്തുക. ഘട്ടം 3. കോണുകളും തണലും എങ്ങനെ വരയ്ക്കാമെന്ന് മനസിലാക്കുക. ഘട്ടം 4. കാര്യങ്ങൾ 3D ആയി കാണുന്നതിന് ബ്ലെൻഡിംഗ് ഉപയോഗിക്കുക. ഘട്ടം 5. മുഖത്തിൻ്റെ ഭാഗങ്ങൾ നിരീക്ഷിക്കാനും വരയ്ക്കാനും പരിശീലിക്കുക. ഘട്ടം 6. നിങ്ങൾ മുടിയുടെ ടെക്സ്ചറുകൾ എങ്ങനെ വരയ്ക്കുന്നു എന്നത് മെച്ചപ്പെടുത്തുക. ഘട്ടം 7. എല്ലാം ഒരുമിച്ച് വരയ്ക്കാൻ പരിശീലിക്കുക.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आफ्नो सीपहरू निर्माण गर्नुहोस् ताकि तपाईं पछि तयार हुनुहुन्छ! चरण 1. हेर्ने र हेर्ने बीचको भिन्नता जान्नुहोस्। चरण 2. विवरणहरू कोर्न आफ्नो क्षमता सुधार गर्नुहोस्। चरण 3. कोण र छाया कोर्न कसरी जान्नुहोस्। चरण 4. चीजहरू 3D देखिने बनाउन मिश्रण प्रयोग गर्नुहोस्। चरण 5. अनुहारका भागहरू अवलोकन र चित्रण गर्ने अभ्यास गर्नुहोस्। चरण 6. तपाईंले कपालको बनावट कोर्ने तरिका सुधार्नुहोस्। चरण 7. यो सबै सँगै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خپل مهارتونه جوړ کړئ نو تاسو وروسته چمتو یاست! 1 ګام د لیدو او لیدلو ترمنځ توپیر زده کړئ. 2 ګام. د توضیحاتو د رسم کولو وړتیا ته وده ورکړئ. 3 ګام. زده کړئ چې څنګه زاویې او سیوري رسم کړئ. 4 ګام. د شیانو د 3D لیدلو لپاره د مخلوط څخه کار واخلئ. 5 ګام. د مخ د برخو لید او انځور کولو تمرین وکړئ. شپږم ګام. ښه کړئ چې څنګه تاسو د ویښتو جوړښت رسم کړئ. 7 ګام. دا ټول په ګډه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Desenvolva suas habilidades AGORA para estar pronto DEPOIS! Passo 1. Aprenda a diferença entre olhar e ver. Passo 2. Aprimore sua habilidade de desenhar detalhes. Passo 3. Aprenda a desenhar ângulos e sombras. Passo 4. Use a mesclagem para dar uma aparência tridimensional. Passo 5. Pratique observar e desenhar partes do rosto. Passo 6. Aprimore sua forma de desenhar texturas capilares. Passo 7. Pratique desenhar tudo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ਹੁਨਰ ਨੂੰ ਹੁਣੇ ਬਣਾਓ ਤਾਂ ਜੋ ਤੁਸੀਂ ਬਾਅਦ ਵਿੱਚ ਤਿਆਰ ਹੋਵੋ! ਕਦਮ 1. ਦੇਖਣ ਅਤੇ ਦੇਖਣ ਵਿੱਚ ਅੰਤਰ ਸਿੱਖੋ। ਕਦਮ 2. ਵੇਰਵੇ ਖਿੱਚਣ ਦੀ ਤੁਹਾਡੀ ਯੋਗਤਾ ਵਿੱਚ ਸੁਧਾਰ ਕਰੋ। ਕਦਮ 3. ਸਿੱਖੋ ਕਿ ਕੋਣ ਅਤੇ ਰੰਗਤ ਕਿਵੇਂ ਖਿੱਚਣੀ ਹੈ। ਕਦਮ 4. ਚੀਜ਼ਾਂ ਨੂੰ 3D ਦਿਖਣ ਲਈ ਮਿਸ਼ਰਣ ਦੀ ਵਰਤੋਂ ਕਰੋ। ਕਦਮ 5. ਚਿਹਰੇ ਦੇ ਹਿੱਸਿਆਂ ਨੂੰ ਦੇਖਣ ਅਤੇ ਖਿੱਚਣ ਦਾ ਅਭਿਆਸ ਕਰੋ। ਕਦਮ 6. ਸੁਧਾਰ ਕਰੋ ਕਿ ਤੁਸੀਂ ਵਾਲਾਂ ਦੀ ਬਣਤਰ ਕਿਵੇਂ ਬਣਾਉਂਦੇ ਹੋ। ਕਦਮ 7. ਇਸ ਨੂੰ ਇਕੱਠੇ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Развивайте свои навыки СЕЙЧАС, чтобы быть готовыми ПОТОМ! Шаг 1. Узнайте разницу между «смотреть» и «видеть». Шаг 2. Улучшите свою способность рисовать детали. Шаг 3. Научитесь рисовать углы и тени. Шаг 4. Используйте растушевку для создания объёмного эффекта. Шаг 5. Практикуйтесь в наблюдении и прорисовке частей лица. Шаг 6. Улучшите прорисовку текстуры волос. Шаг 7. Практикуйтесь в рисовании всего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Изградите своје вештине САДА да бисте били спремни КАСНИЈЕ! Корак 1. Научите разлику између гледања и гледања. Корак 2. Побољшајте своју способност цртања детаља. Корак 3. Научите како да нацртате углове и сенку. Корак 4. Користите мешање да ствари изгледају 3Д. Корак 5. Вежбајте посматрање и цртање делова лица. Корак 6. Побољшајте начин на који цртате текстуре косе. Корак 7. Вежбајте цртање све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HADDA dhis xirfadahaaga si aad hadhow diyaar ugu noqoto! Tallaabada 1. Baro faraqa u dhexeeya fiirinta iyo wax arka. Tallaabada 2. Hagaaji awooddaada inaad sawirto faahfaahinta. Tallaabada 3. Baro sida loo sawiro xaglaha iyo hooska. Tallaabada 4. Isticmaal isku darka si aad wax ugu ekaysiiso 3D. Tallaabada 5. Ku celceli u fiirsashada iyo sawiridda qaybaha wejiga. Tallaabada 6. Hagaajinta sida aad u sawirto qaabka timaha. Talaabada 7. Ku celceli inaad wada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 tus habilidades AHORA para estar listo MÁS TARDE! Paso 1. Aprende la diferencia entre mirar y ver. Paso 2. Mejora tu habilidad para dibujar detalles. Paso 3. Aprende a dibujar ángulos y sombras. Paso 4. Usa la fusión para que las cosas se vean 3D. Paso 5. Practica observando y dibujando partes del rostro. Paso 6. Mejora tu forma de dibujar texturas de cabello. Paso 7. Practica dibujarlo todo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Bangun kaahlian anjeun AYEUNA supados anjeun siap ENGKE! Lengkah 1. Diajar bédana antara nempo jeung ningali. Lengkah 2. Ningkatkeun kamampuan anjeun pikeun ngagambar detil. Lengkah 3. Diajar kumaha ngagambar sudut jeung ngiuhan. Lengkah 4. Paké blending sangkan hal kasampak 3D. Lengkah 5. Praktek niténan jeung ngagambar bagian beungeut. Lengkah 6. Ningkatkeun kumaha anjeun ngagambar tékstur rambut. Lengkah 7. Latihan ngagambar eta sadayana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Jenga ujuzi wako SASA ili uwe tayari BAADAYE! Hatua ya 1. Jifunze tofauti kati ya kutazama na kuona. Hatua ya 2. Boresha uwezo wako wa kuchora maelezo. Hatua ya 3. Jifunze jinsi ya kuteka pembe na kivuli. Hatua ya 4. Tumia kuchanganya ili kufanya mambo yaonekane ya 3D. Hatua ya 5. Fanya mazoezi ya kuangalia na kuchora sehemu za uso. Hatua ya 6. Kuboresha jinsi ya kuchora textures nywele. Hatua ya 7. Jizoeze kuchora yote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 dina färdigheter NU så att du är redo SENARE! Steg 1. Lär dig skillnaden mellan att titta och se. Steg 2. Förbättra din förmåga att rita detaljer. Steg 3. Lär dig att rita vinklar och skugga. Steg 4. Använd blandning för att få saker att se 3D ut. Steg 5. Öva på att observera och rita delar av ansiktet. Steg 6. Förbättra hur du ritar hårtexturer. Steg 7. Träna på att rita allt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Buuin ang iyong mga kasanayan NGAYON para handa ka MAMAYA! Hakbang 1. Alamin ang pagkakaiba sa pagitan ng pagtingin at pagtingin. Hakbang 2. Pagbutihin ang iyong kakayahang gumuhit ng mga detalye. Hakbang 3. Alamin kung paano gumuhit ng mga anggulo at lilim. Hakbang 4. Gumamit ng blending para gawing 3D ang mga bagay. Hakbang 5. Magsanay sa pagmamasid at pagguhit ng mga bahagi ng mukha. Hakbang 6. Pagbutihin kung paano ka gumuhit ng mga texture ng buhok. Hakbang 7. Magsanay sa pagguhit ng lahat ng ito nang 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உங்கள் திறமைகளை வளர்த்துக் கொள்ளுங்கள், பின்னர் நீங்கள் தயாராக இருக்கிறீர்கள்! படி 1. பார்ப்பதற்கும் பார்ப்பதற்கும் உள்ள வித்தியாசத்தைக் கற்றுக்கொள்ளுங்கள். படி 2. விவரங்களை வரைவதற்கான உங்கள் திறனை மேம்படுத்தவும். படி 3. கோணங்கள் மற்றும் நிழலை எப்படி வரைய வேண்டும் என்பதை அறிக. படி 4. விஷயங்களை 3D ஆகக் காட்ட, கலவையைப் பயன்படுத்தவும். படி 5. முகத்தின் பகுதிகளை கவனித்து வரையவும். படி 6. முடி அமைப்புகளை எப்படி வரையலாம் என்பதை மேம்படுத்தவும். படி 7. அனைத்தையும் ஒன்றாக வரைந்து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พัฒนาทักษะของคุณตอนนี้ เพื่อเตรียมพร้อมในภายหลัง! ขั้นตอนที่ 1 เรียนรู้ความแตกต่างระหว่างการมองและการเห็น ขั้นตอนที่ 2 พัฒนาความสามารถในการวาดรายละเอียด ขั้นตอนที่ 3 เรียนรู้วิธีการวาดมุมและเงา ขั้นตอนที่ 4 ใช้การผสมสีเพื่อทำให้สิ่งต่างๆ ดูเป็นสามมิติ ขั้นตอนที่ 5 ฝึกสังเกตและวาดส่วนต่างๆ ของใบหน้า ขั้นตอนที่ 6 พัฒนาวิธีการวาดพื้นผิวเส้นผม ขั้นตอนที่ 7 ฝึกวาดทั้งหมดเข้าด้วยกัน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ŞİMDİ becerilerinizi geliştirin ki SONRA hazır olun! 1. Adım: Bakmak ve görmek arasındaki farkı öğrenin. 2. Adım: Detay çizme yeteneğinizi geliştirin. 3. Adım: Açı ve gölge çizmeyi öğrenin. 4. Adım: Nesnelerin 3 boyutlu görünmesi için harmanlamayı kullanın. 5. Adım: Yüzün bölümlerini gözlemleme ve çizme alıştırması yapın. 6. Adım: Saç dokularını çizme şeklinizi geliştirin. 7. Adım: Hepsini bir arada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Розвивайте свої навички ЗАРАЗ, щоб бути готовим ПІЗНІШЕ! Крок 1. Дізнайтеся різницю між дивитися і бачити. Крок 2. Удосконалювати вміння малювати деталі. Крок 3. Навчіться малювати кути і штрихувати. Крок 4. Використовуйте змішування, щоб речі виглядали 3D. Крок 5. Потренуйтеся спостерігати та малювати частини обличчя. Крок 6. Удосконалюйте те, як ви малюєте текстури волосся. Крок 7. Потренуйтеся малювати все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صلاحیتوں کو ابھی تیار کریں تاکہ آپ بعد میں تیار ہوں! مرحلہ 1۔ دیکھنے اور دیکھنے میں فرق جانیں۔ مرحلہ 2۔ تفصیلات کھینچنے کی اپنی صلاحیت کو بہتر بنائیں۔ مرحلہ 3۔ زاویہ اور سایہ بنانے کا طریقہ سیکھیں۔ مرحلہ 4۔ چیزوں کو 3D دکھانے کے لیے ملاوٹ کا استعمال کریں۔ مرحلہ 5۔ چہرے کے حصوں کو دیکھنے اور ڈرائنگ کرنے کی مشق کریں۔ مرحلہ 6۔ بالوں کی ساخت کو بہتر بنائیں۔ مرحلہ 7۔ یہ سب ایک ساتھ ڈرائنگ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NGAY BÂY GIỜ để sẵn sàng SAU NÀY! Bước 1. Tìm hiểu sự khác biệt giữa nhìn và thấy. Bước 2. Cải thiện khả năng vẽ chi tiết. Bước 3. Học cách vẽ góc và tô bóng. Bước 4. Sử dụng kỹ thuật hòa trộn để tạo hiệu ứng 3D. Bước 5. Luyện tập quan sát và vẽ các bộ phận trên khuôn mặt. Bước 6. Cải thiện cách vẽ kết cấu tóc. Bước 7. Luyện tập vẽ tổng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5a6e341165_0_23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5a6e341165_0_2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things smooth by using many layers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t'i bëni gjërat të lëmuara duke përdorur shumë shtresa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ብዙ ንብርብሮችን በመጠቀም ነገሮችን ለስላሳ ማድረግ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جعل الأمور سلسة باستخدام العديد من الطبقات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հարթեցնել իրերը՝ օգտագործելով բազմաթիվ շերտեր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fer que les coses siguin suaus utilitzant moltes capes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通过使用多层可以使事情变得顺利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dingen glad maken door veel lagen te gebruiken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می‌توانید با استفاده از لایه‌های زیاد همه چیز را صاف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rendre les choses plus fluides en utilisant plusieurs couches.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die Dinge glatt machen, indem Sie viele Schichten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ઘણા સ્તરોનો ઉપયોગ કરીને વસ્તુઓને સરળ બનાવી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कई परतों का उपयोग करके चीजों को चिकना बना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rendere le cose più fluide usando molti strati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レイヤーを重ねることで滑らかにすることができます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여러 겹의 레이어를 사용하면 매끄럽게 만들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bi karanîna gelek qatan tiştan xweş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membuat perkara lancar dengan menggunakan banyak lapisan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പല പാളികൾ ഉപയോഗിച്ച് നിങ്ങൾക്ക് കാര്യങ്ങൾ സുഗമമാക്കാം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धेरै तहहरू प्रयोग गरेर चीजहरू सहज बनाउन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ډیری پرتونو په کارولو سره شیان اسانه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tornar as coisas suaves usando muitas camadas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ਕਈ ਲੇਅਰਾਂ ਦੀ ਵਰਤੋਂ ਕਰਕੇ ਚੀਜ਼ਾਂ ਨੂੰ ਸੁਚਾਰੂ ਬਣਾ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сделать вещи гладкими, используя много слоев.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учинити ствари глатким коришћењем више слојева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aad ka dhigi kartaa kuwo siman adiga oo isticmaalaya lakabyo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hacer que las cosas queden suaves usando muchas capas.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ngajantenkeun hal-hal lancar ku ngagunakeun seueur lapisan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kufanya mambo kuwa laini kwa kutumia tabaka nyingi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göra saker jämna genom att använda många lager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gawing makinis ang mga bagay sa pamamagitan ng paggamit ng maraming layer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பல அடுக்குகளைப் பயன்படுத்தி நீங்கள் விஷயங்களை மென்மையாக்கலாம்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คุณสามารถทำให้สิ่งต่างๆ เรียบเนียนได้โดยการใช้หลายชั้น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Birçok katman kullanarak işleri kolaylaştırabilirsiniz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зробити речі гладкими, використовуючи багато шарів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کئی تہوں کا استعمال کرکے چیزوں کو ہموار بنا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cho mọi thứ trở nên mượt mà bằng cách sử dụng nhiều lớp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5a6e341165_0_25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5a6e341165_0_2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things smooth by changing directions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t'i bëni gjërat të qetë duke ndryshuar drejtimet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አቅጣጫዎችን በመቀየር ነገሮችን ለስላሳ ማድረግ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جعل الأمور سلسة عن طريق تغيير الاتجاهات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ամեն ինչ հարթեցնել՝ փոխելով ուղղությունները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fer que les coses siguin suaus canviant de direcció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改变方向可以让事情变得顺利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dingen soepeler maken door van richting te veranderen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می توانید با تغییر جهت کارها را صاف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rendre les choses plus fluides en changeant de direction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die Dinge reibungsloser gestalten, indem Sie die Richtung 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દિશા બદલીને વસ્તુઓને સરળ બનાવી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दिशा बदलकर चीजों को सुचारू बना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rendere le cose più fluide cambiando direzione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方向を変えることで物事をスムーズにすることができます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방향을 바꾸면 일이 순조롭게 진행될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bi guheztina rêgezan tiştan xweş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membuat perkara lancar dengan menukar arah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ദിശകൾ മാറ്റുന്നതിലൂടെ നിങ്ങൾക്ക് കാര്യങ്ങൾ സുഗമമാക്കാം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दिशाहरू परिवर्तन गरेर चीजहरू सहज बनाउन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لارښوونو په بدلولو سره شیان اسانه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tornar as coisas mais suaves mudando de direção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ਦਿਸ਼ਾਵਾਂ ਬਦਲ ਕੇ ਚੀਜ਼ਾਂ ਨੂੰ ਸੁਚਾਰੂ ਬਣਾ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сделать вещи более плавными, меняя направление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учинити ствари глатким променом правца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aad ka dhigi kartaa mid siman adiga oo beddela jihooyinka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hacer que las cosas sean más fáciles cambiando de dirección.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ngajantenkeun hal-hal lancar ku cara ngarobih arah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kufanya mambo kuwa laini kwa kubadilisha mwelekeo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göra saker smidigare genom att ändra riktning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gawing maayos ang mga bagay sa pamamagitan ng pagbabago ng mga direksyon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திசைகளை மாற்றுவதன் மூலம் விஷயங்களைச் சீராகச் செய்யலாம்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คุณสามารถทำให้สิ่งต่างๆ ราบรื่นได้โดยการเปลี่ยนทิศทาง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Yönleri değiştirerek işleri kolaylaştırabilirsiniz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зробити все гладко, змінивши напрямки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سمتوں کو تبدیل کرکے چیزوں کو ہموار بنا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cho mọi thứ trở nên trơn tru bằng cách thay đổi hướng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c56694f8a_0_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1c56694f8a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1c56694f8a_0_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1c56694f8a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417f67240f_0_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417f67240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417f67240f_0_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417f67240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7cfe11907f_0_3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37cfe11907f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ef0dfae20a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ef0dfae2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Advice for getting GREAT darkness, smoothness, &amp; blending: Go slow! Going fast ruins your smoothness. Go dark! The richer your blacks, the more your artwork pops off the page. Shade in layers! It will be way easier to blend and get things smooth. Don’t smudge! Build up smoothness with your pencil instead. Smudging usually makes your drawing look dirty. Compare! Look to see how light or dark things are compared to each other.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Këshilla për marrjen e errësirës, butësisë dhe përzierjes së MADHE: Ecni ngadalë! Të ecësh shpejt shkatërron butësinë tuaj. Shko terr! Sa më të pasura të zezakët tuaj, aq më shumë vepra juaj e artit shfaqet jashtë faqes. Hije në shtresa! Do të jetë shumë më e lehtë për t'u përzier dhe për t'i bërë gjërat të lëmuara. Mos u njollos! Në vend të kësaj, krijoni butësi me lapsin tuaj. Njollat zakonisht e bëjnë vizatimin tuaj të duket pis. Krahasoni! Shikoni për të parë se sa gjëra të lehta ose të errëta krahasohen me njëra-tjetrën.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ታላቅ ጨለማ፣ ቅልጥፍና እና መቀላቀልን ለማግኘት ምክር፡ በቀስታ ይሂዱ! በፍጥነት መሄድ ልስላሴን ያበላሻል። ጨለማ ውጣ! ጥቁሮችዎ በበለጸጉ ቁጥር የጥበብ ስራዎ ከገጹ ላይ ብቅ ይላል። በንብርብሮች ውስጥ ጥላ! ነገሮችን ለማዋሃድ እና ለማቀላጠፍ ቀላል መንገድ ይሆናል. አትስማ! በምትኩ በእርሳስዎ ቅልጥፍናን ይገንቡ። ማጭበርበር ብዙውን ጊዜ ስዕልዎን ቆሻሻ ያደርገዋል። አወዳድር! ብርሃን ወይም ጨለማ ነገሮች እንዴት እርስ በርስ እንደሚነፃፀሩ ይመልከቱ.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نصائح للحصول على تغميق ونعومة ومزج مثاليين: ابدأ ببطء! السرعة تُفسد نعومتك. استخدم ألوانًا داكنة! كلما كان السواد أكثر ثراءً، بروز عملك الفني على الصفحة. ظلّل على طبقات! سيكون المزج والحصول على ألوان ناعمة أسهل بكثير. لا تلطخ! حسّن النعومة بقلم الرصاص. عادةً ما يجعل التلطيخ رسمك يبدو متسخًا. قارن! قارن بين الألوان الفاتحة والداكنة.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Խորհուրդ՝ ՄԵԾ մթություն, հարթություն և միաձուլում ստանալու համար. Դանդաղ գնացեք: Արագ գնալը փչացնում է ձեր հարթությունը: Գնա մութ: Որքան հարուստ են ձեր սևամորթները, այնքան ձեր ստեղծագործությունները դուրս են գալիս էջից: Շերտավոր ստվեր: Շատ ավելի հեշտ կլինի խառնել և հարթեցնել իրերը: Մի կեղտոտեք! Փոխարենը ձեր մատիտով հարթեցրեք: Կեղտոտումը սովորաբար դարձնում է ձեր նկարը կեղտոտ տեսք: Համեմատե՛ք Նայեք՝ տեսնելու, թե ինչպես են լույսը կամ մութ իրերը համեմատվում միմյանց հետ: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Consells per obtenir una GRAN foscor, suavitat i barreja: aneu lent! Anar ràpid arruïna la teva suavitat. Fes-te fosc! Com més rics siguis els teus negres, més apareixerà la teva obra d'art de la pàgina. Ombra en capes! Serà molt més fàcil barrejar i aconseguir que les coses siguin suaus. No taques! En lloc d'això, augmenta la suavitat amb el teu llapis. Les taques solen fer que el vostre dibuix sembli brut. Compara! Mireu com es comparen les coses clares o fosques entre 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获得完美暗度、平滑度和晕染度的建议：慢慢来！太快会破坏平滑度。画深一点！黑色越浓，你的作品就越能从纸面上脱颖而出。分层着色！这样更容易晕染，也更容易晕染。不要晕染！用铅笔来增加晕染度。晕染通常会让你的画看起来很脏。比较一下！看看明暗对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Advies voor het verkrijgen van GEWELDIGE donkerte, gladheid en blending: Ga langzaam! Snel te werk, verpest je gladheid. Ga voor donker! Hoe rijker je zwart, hoe meer je kunstwerk van de pagina afspringt. Schaduw in lagen! Het is veel gemakkelijker om te blenden en dingen glad te krijgen. Niet uitvegen! Bouw in plaats daarvan gladheid op met je potlood. Uitvegen zorgt er meestal voor dat je tekening er vies uitziet. Vergelijk! Kijk hoe licht of donker dingen ten opzichte van elkaar zijn.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توصیه هایی برای داشتن تاریکی، صافی و ترکیب عالی: آهسته حرکت کنید! تند رفتن نرمی تو را خراب می کند. تاریک شو! هر چه سیاه پوستان ثروتمندتر باشند، آثار هنری شما بیشتر از صفحه خارج می شوند. سایه در لایه ها! مخلوط کردن و صاف کردن همه چیز آسان تر خواهد بود. لکه نگیرید! در عوض با مداد خود نرمی ایجاد کنید. لک کردن معمولاً باعث می شود که نقاشی شما کثیف به نظر برسد. مقایسه کن نگاه کنید تا ببینید چقدر چیزهای روشن یا تاریک با یکدیگر مقایسه می شوند.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Conseils pour obtenir une obscurité, une fluidité et un mélange parfaits : allez-y doucement ! Trop vite, ça gâche la fluidité. Optez pour l'obscurité ! Plus vos noirs sont riches, plus votre dessin ressort. Ombrez par couches ! Il sera bien plus facile de mélanger et d'obtenir un résultat lisse. Évitez les bavures ! Apportez plutôt de la fluidité avec votre crayon. Les bavures donnent généralement un aspect sale à votre dessin. Comparez ! Comparez les nuances claires et foncées.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Tipps für optimale Dunkelheit, Glätte und Verblendung: Gehen Sie langsam vor! Zu schnelles Vorgehen ruiniert die Glätte. Arbeiten Sie dunkel! Je satter Ihre Schwarztöne, desto mehr springt Ihr Kunstwerk von der Seite hervor. Schattieren Sie in Schichten! So lassen sich die Farben viel einfacher verblenden und glatter gestalten. Nicht verwischen! Bauen Sie stattdessen mit Ihrem Bleistift Glätte auf. Verwischen lässt Ihre Zeichnung normalerweise schmutzig aussehen. Vergleichen Sie! Sehen Sie, wie hell oder dunkel Dinge im Vergleich zueinander sind.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ગ્રેટ અંધકાર, સરળતા અને સંમિશ્રણ મેળવવા માટેની સલાહ: ધીમા જાઓ! ઝડપથી જવાથી તમારી સ્મૂથનેસ બગડે છે. શ્યામ જાઓ! તમારા અશ્વેતો જેટલા સમૃદ્ધ હશે, તમારી આર્ટવર્ક પેજની બહાર નીકળશે. સ્તરોમાં છાંયો! મિશ્રણ કરવું અને વસ્તુઓને સરળ બનાવવી તે રીતે સરળ બનશે. સ્મજ કરશો નહીં! તેના બદલે તમારી પેન્સિલ વડે સરળતા બનાવો. સ્મજિંગ સામાન્ય રીતે તમારા ડ્રોઇંગને ગંદુ બનાવે છે. સરખામણી કરો! પ્રકાશ અથવા શ્યામ વસ્તુઓ એકબીજા સાથે કેવી રીતે સરખાવવામાં આવે છે તે જોવા માટે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बेहतरीन डार्कनेस, स्मूथनेस और ब्लेंडिंग पाने के लिए सलाह: धीरे-धीरे करें! तेज़ी से करने से आपकी स्मूथनेस खराब हो जाती है। डार्क करें! आपका काला रंग जितना गहरा होगा, आपकी कलाकृति उतनी ही ज़्यादा उभरकर दिखेगी। परतों में शेड करें! इससे ब्लेंड करना और चीज़ों को स्मूथ बनाना ज़्यादा आसान हो जाएगा। धब्बा न लगाएँ! इसके बजाय अपनी पेंसिल से स्मूथनेस बनाएँ। धब्बा लगाने से आमतौर पर आपकी ड्राइंग गंदी लगती है। तुलना करें! देखें कि हल्की या गहरी चीज़ें एक-दूसरे से कैसे तुलना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Consigli per ottenere OTTIMI toni scuri, uniformità e sfumature: vai piano! Andare veloce rovina la sfumatura. Sfuma! Più i neri sono intensi, più il tuo disegno risalta sulla pagina. Sfuma a strati! Sarà molto più facile sfumare e ottenere risultati uniformi. Non sbavare! Aumenta la sfumatura con la matita. Le sbavature di solito rendono il disegno sporco. Confronta! Osserva come sono chiari o scuri i dettagli rispetto agli altri.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高の暗さ、滑らかさ、そしてブレンドを実現するためのアドバイス：ゆっくり描きましょう！速く描くと滑らかさが損なわれます。暗く描きましょう！黒が濃ければ濃いほど、作品がページから浮き上がります。シェーディングは重ね塗りしましょう！ブレンドして滑らかに仕上げるのがはるかに簡単になります。にじませないでください！鉛筆で滑らかさを積み重ねてください。にじませると、絵が汚く見えてしまうことがよくあります。比較しましょう！明るい部分と暗い部分を比較して、どれくらい明るいか暗いかを確認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훌륭한 어둡고 매끄러우며 블렌딩 효과를 위한 조언: 천천히 하세요! 빠르게 하면 매끄러움이 망가집니다. 어둡게 하세요! 검은색이 진할수록 작품이 더욱 돋보입니다. 여러 겹으로 음영을 칠하세요! 블렌딩하고 매끄럽게 만드는 것이 훨씬 쉬워집니다. 번지지 마세요! 대신 연필로 매끄러움을 더하세요. 번지면 그림이 지저분해 보일 수 있습니다. 비교해 보세요! 밝은 부분과 어두운 부분을 서로 비교해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Şîret ji bo bidestxistina tarîtî, nermbûn û tevlihevkirina MEZIN: Hêdî biçin! Bi lez çûyîna xweşiya te xera dike. Biçe tarî! Reşên we çiqas dewlemendtir bibin, ew qas hunera we ji rûpelê derdikeve. Siya di qatan de! Ew ê hêsantir be ku meriv tiştan bihev bike û xweş bibe. Xem neke! Li şûna wê, bi pênûsa xwe nermbûnê ava bikin. Pûçik bi gelemperî nexşeya we qirêj xuya dike. Mûqayesekirin! Binêrin ka tiştên sivik an tarî bi hevûdu re çawa têne berhev 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Nasihat untuk mendapatkan kegelapan, kehalusan &amp; pencampuran HEBAT: Perlahan! Melangkah pantas merosakkan kelancaran anda. Pergi gelap! Lebih kaya orang kulit hitam anda, lebih banyak karya seni anda terpapar dari halaman. Lorek berlapis-lapis! Ia akan menjadi cara yang lebih mudah untuk menggabungkan dan mendapatkan perkara yang licin. Jangan calit! Bina kelancaran dengan pensel anda sebaliknya. Calitan biasanya menjadikan lukisan anda kelihatan kotor. Bandingkan! Lihat untuk melihat bagaimana perkara terang atau gelap dibandingkan antara satu sama lain.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വലിയ ഇരുട്ടും മിനുസവും കൂട്ടുകെട്ടും ലഭിക്കുന്നതിനുള്ള ഉപദേശം: പതുക്കെ പോകൂ! വേഗത്തിൽ പോകുന്നത് നിങ്ങളുടെ മിനുസത്തെ നശിപ്പിക്കുന്നു. ഇരുട്ടാകൂ! നിങ്ങളുടെ കറുത്തവർ എത്ര സമ്പന്നരാകുന്നുവോ അത്രത്തോളം നിങ്ങളുടെ കലാസൃഷ്ടികൾ പേജിൽ നിന്ന് പുറത്തുവരുന്നു. പാളികളായി തണൽ! യോജിപ്പിക്കാനും കാര്യങ്ങൾ സുഗമമാക്കാനും ഇത് എളുപ്പമാകും. കളങ്കപ്പെടുത്തരുത്! പകരം നിങ്ങളുടെ പെൻസിൽ ഉപയോഗിച്ച് സുഗമമായി നിർമ്മിക്കുക. സ്മഡ് ചെയ്യുന്നത് സാധാരണയായി നിങ്ങളുടെ ഡ്രോയിംഗിനെ വൃത്തികെട്ടതാക്കുന്നു. താരതമ്യം ചെയ്യുക! പ്രകാശമോ ഇരുണ്ടതോ ആയ കാര്യങ്ങൾ പരസ്പരം താരതമ്യം ചെയ്യുന്നത് എങ്ങനെയെന്ന് നോക്കുക.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ग्रेट अँध्यारो, चिल्लोपन र मिश्रण प्राप्त गर्नको लागि सल्लाह: ढिलो जानुहोस्! छिटो जाँदा तपाईको चिल्लोपन बर्बाद हुन्छ। अँध्यारो जानुहोस्! तपाईंका कालाहरू जति धनी हुन्छन्, त्यति नै तपाईंको कलाकृति पृष्ठबाट बाहिर आउँछ। तहहरूमा छाया! यो मिश्रण गर्न र चीजहरू सहज बनाउन सजिलो हुनेछ। धुवाँ नगर्नुहोस्! यसको सट्टा आफ्नो पेन्सिल संग सहजता निर्माण गर्नुहोस्। धुवाँले सामान्यतया तपाईंको रेखाचित्र फोहोर देखिन्छ। तुलना गर्नुहोस्! उज्यालो वा अँध्यारो चीजहरू एकअर्कासँग कसरी तुलना गरिन्छ भनेर हेर्नुहोस्।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لوی تیاره ، نرموالي او ترکیب ترلاسه کولو لپاره مشوره: ورو لاړ شه! ګړندي تګ ستاسو نرمښت له مینځه وړي. تیاره شه! څومره چې ستاسو تورونه بډایه وي، په هماغه اندازه ستاسو هنري کار د پاڼې څخه خلاصیږي. په پرتونو کې سیوري! دا به ډیره اسانه وي چې مخلوط شي او شیان اسانه شي. مسخرې مه کوئ! پرځای یې د خپل پنسل سره نرمښت رامینځته کړئ. ټوخی کول معمولا ستاسو نقاشي خندا کوي. پرتله کول! وګورئ چې څنګه رڼا یا تیاره شیان یو له بل سره پرتله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Dicas para obter escuridão, suavidade e mesclagem EXCELENTES: Vá devagar! Ir rápido estraga a suavidade. Escureça! Quanto mais intensos forem os pretos, mais a sua arte se destaca na página. Sombreie em camadas! Será muito mais fácil mesclar e suavizar. Não borre! Em vez disso, aumente a suavidade com o lápis. Borrar geralmente faz o seu desenho parecer sujo. Compare! Observe como as coisas claras ou escuras se comparam.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ਮਹਾਨ ਹਨੇਰੇ, ਨਿਰਵਿਘਨਤਾ ਅਤੇ ਮਿਸ਼ਰਣ ਪ੍ਰਾਪਤ ਕਰਨ ਲਈ ਸਲਾਹ: ਹੌਲੀ ਚੱਲੋ! ਤੇਜ਼ੀ ਨਾਲ ਜਾਣਾ ਤੁਹਾਡੀ ਨਿਰਵਿਘਨਤਾ ਨੂੰ ਬਰਬਾਦ ਕਰਦਾ ਹੈ। ਹਨੇਰੇ ਜਾਓ! ਤੁਹਾਡੇ ਕਾਲੇ ਲੋਕ ਜਿੰਨੇ ਅਮੀਰ ਹੋਣਗੇ, ਤੁਹਾਡੀ ਕਲਾਕਾਰੀ ਓਨੀ ਹੀ ਜ਼ਿਆਦਾ ਪੰਨੇ 'ਤੇ ਦਿਖਾਈ ਦੇਵੇਗੀ। ਪਰਤਾਂ ਵਿੱਚ ਛਾਂ! ਮਿਲਾਉਣਾ ਅਤੇ ਚੀਜ਼ਾਂ ਨੂੰ ਸੁਚਾਰੂ ਬਣਾਉਣਾ ਆਸਾਨ ਹੋਵੇਗਾ। ਧੱਬਾ ਨਾ ਕਰੋ! ਇਸਦੀ ਬਜਾਏ ਆਪਣੀ ਪੈਨਸਿਲ ਨਾਲ ਨਿਰਵਿਘਨਤਾ ਬਣਾਓ। ਧੱਬਾ ਆਮ ਤੌਰ 'ਤੇ ਤੁਹਾਡੀ ਡਰਾਇੰਗ ਨੂੰ ਗੰਦਾ ਬਣਾਉਂਦਾ ਹੈ। ਤੁਲਨਾ ਕਰੋ! ਇਹ ਦੇਖਣ ਲਈ ਦੇਖੋ ਕਿ ਹਲਕੀ ਜਾਂ ਹਨੇਰੀ ਚੀਜ਼ਾਂ ਦੀ ਤੁਲਨਾ ਇਕ ਦੂਜੇ ਨਾਲ ਕਿਵੇਂ ਕੀਤੀ ਜਾਂਦੀ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Советы по достижению ОТЛИЧНОЙ тёмности, гладкости и растушевки: не торопитесь! Быстрое нанесение испортит гладкость. Делайте тёмные тона! Чем насыщеннее чёрный, тем ярче ваш рисунок смотрится на бумаге. Наносите тени слоями! Так будет гораздо проще растушёвывать и добиваться гладкости. Не размазывайте! Лучше создавайте плавность карандашом. Размазывание обычно делает рисунок грязным. Сравните! Посмотрите, насколько светлые или тёмные элементы выглядят по сравнению друг с другом.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Савет за постизање ВЕЛИКЕ тамности, глаткоће и мешања: Идите полако! Брзо кретање уништава вашу глаткоћу. У мрак! Што су ваши црнци богатији, то више ваша уметничка дела искачу са странице. Сенка у слојевима! Биће много лакше спојити и изгладити ствари. Не мрљајте! Уместо тога, изградите глаткоћу оловком. Мрљање обично чини да ваш цртеж изгледа прљаво. Упоредите! Погледајте како се светле или тамне ствари упоређују једна са другом.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Talo si aad u hesho mugdi WEYN, siman, &amp; isku darka: tartiib u soco! Dhaqso u socoshada waxay baabi'isaa jilicsanaantaada. Madow! Inta ay hodanka ku yihiin madowgaaga, ayaa in ka badan ay farshaxanimadaadu ka soo baxaan bogga. Hooska lakabyada! Way sahlanaan doontaa in la isku daro oo wax la fududeeyo. Ha dhuuqin! Qalinkaaga ku dhis siman. Tuuggu wuxuu inta badan ka dhigaa sawirkaaga mid wasakh ah. Is barbar dhig! Fiiri si aad u aragto sida iftiinka ama mugdiga la isu barbar dhigo.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Consejos para lograr una oscuridad, suavidad y difuminado EXCELENTES: ¡Ve despacio! Ir rápido arruina la suavidad. ¡Oscurece! Cuanto más intensos sean los negros, más resaltará tu dibujo. ¡Sombrea por capas! Será mucho más fácil difuminar y suavizar. ¡No manches! Mejor suaviza con el lápiz. Manchar suele hacer que tu dibujo se vea sucio. ¡Compara! Observa cómo se ven los colores claros u oscuros comparados.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Saran pikeun meunangkeun gelap HEBAT, lemes, &amp; blending: Go slow! Bade gancang ngaruksak smoothness Anjeun. Poék! The richer hideung anjeun, beuki karya seni anjeun Pops kaluar kaca. Ngiuhan dina lapisan! Éta bakal langkung gampang pikeun nyampur sareng janten lancar. Entong smud! Ngawangun smoothness kalawan pensil Anjeun gantina. Smudging biasana ngajadikeun gambar anjeun katingali kotor. Bandingkeun! Tingali pikeun ningali kumaha terang atanapi poék dibandingkeun sareng anu sanés.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Ushauri wa kupata giza KUBWA, ulaini, &amp; mchanganyiko: Nenda polepole! Kwenda haraka huharibu ulaini wako. Nenda gizani! Kadiri weusi wako wanavyokuwa matajiri, ndivyo kazi yako ya sanaa inavyozidi kutokeza kwenye ukurasa. Kivuli katika tabaka! Itakuwa rahisi zaidi kuchanganya na kupata mambo sawa. Usivuruge! Tengeneza ulaini na penseli yako badala yake. Uchafuzi kawaida hufanya mchoro wako uonekane mchafu. Linganisha! Angalia kuona jinsi mambo mepesi au giza yanavyofananishwa na kila mmoja.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Råd för att få STOR mörker, jämnhet och blandning: Gå långsamt! Att gå fort förstör din smidighet. Gå mörkt! Ju rikare dina svarta är, desto mer dyker dina konstverk upp från sidan. Skugga i lager! Det blir mycket lättare att blanda och få saker smidigt. Smeta inte! Bygg upp jämnhet med din penna istället. Smetning gör vanligtvis att din teckning ser smutsig ut. Jämföra! Titta för att se hur ljusa eller mörka saker är jämfört med varandra.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Payo para sa pagkuha ng MABUTING kadiliman, kinis, at timpla: Magdahan-dahan! Ang pagpunta ng mabilis ay nakakasira sa iyong kinis. Magdilim! Kung mas mayaman ang iyong mga itim, mas lumalabas ang iyong likhang sining sa pahina. Shade in layers! Ito ay magiging mas madaling paghalo at maging maayos ang mga bagay. Huwag mag-smudge! Bumuo ng kinis gamit ang iyong lapis sa halip. Karaniwang ginagawang marumi ang iyong pagguhit dahil sa smudging. Ikumpara! Tingnan kung paano inihahambing ang liwanag o madilim na mga bagay sa isa't isa.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சிறந்த இருள், மென்மை மற்றும் கலவையைப் பெறுவதற்கான ஆலோசனை: மெதுவாகச் செல்லுங்கள்! வேகமாகச் செல்வது உங்கள் மென்மையைக் கெடுக்கிறது. இருட்டு போ! உங்கள் கறுப்பர்கள் பணக்காரர்களாக இருந்தால், உங்கள் கலைப்படைப்புகள் பக்கத்திலிருந்து வெளிவரும். அடுக்குகளில் நிழல்! இது கலப்பதற்கும் விஷயங்களை சீராகப் பெறுவதற்கும் எளிதாக இருக்கும். தூற்றாதே! அதற்கு பதிலாக உங்கள் பென்சிலால் மென்மையை உருவாக்குங்கள். ஸ்மட்ஜிங் பொதுவாக உங்கள் வரைபடத்தை அழுக்காக்குகிறது. ஒப்பிடு! ஒளி அல்லது இருண்ட விஷயங்கள் ஒருவருக்கொருவர் எவ்வாறு ஒப்பிடப்படுகின்றன என்பதைப் பார்க்கவும்.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คำแนะนำสำหรับการลงสีเข้ม ความเนียน และการเบลนด์ที่ยอดเยี่ยม: ลงช้าๆ! การลงเร็วจะทำให้ความเนียนของคุณลดลง ลงเข้ม! ยิ่งสีดำเข้มมากเท่าไหร่ งานศิลปะของคุณก็จะยิ่งโดดเด่นขึ้นเท่านั้น ลงสีแบบไล่ระดับ! การเบลนด์และเกลี่ยให้เนียนจะง่ายกว่ามาก อย่าเกลี่ย! เพิ่มความเนียนด้วยดินสอแทน การเกลี่ยมักจะทำให้ภาพวาดของคุณดูสกปรก ลองเปรียบเทียบดู! ลองดูว่าสีอ่อนหรือสีเข้มต่างกันอย่างไร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MÜKEMMEL bir koyuluk, pürüzsüzlük ve harmanlama elde etmek için tavsiyeler: Yavaş gidin! Hızlı gitmek pürüzsüzlüğünüzü bozar. Koyu gidin! Siyahlarınız ne kadar zenginse, çiziminiz sayfadan o kadar çok çıkar. Katmanlar halinde gölgelendirin! Harmanlamak ve pürüzsüzleştirmek çok daha kolay olacaktır. Lekelemeyin! Bunun yerine kaleminizle pürüzsüzlük oluşturun. Lekelemek genellikle çiziminizin kirli görünmesine neden olur. Karşılaştırın! Açık veya koyu nesnelerin birbirleriyle nasıl karşılaştırıldığına bakın.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Порада для отримання ЧУДОВОЇ темності, гладкості та змішування: Повільно! Швидкий рух псує вашу гладкість. Іди темно! Чим насиченіші ваші чорні кольори, тим більше вашої ілюстрації вискакує зі сторінки. Розтушуйте шарами! Це буде набагато легше змішати та зробити речі гладкими. Не розмазуйте! Натомість додайте гладкості олівцем. Розмазування зазвичай робить ваш малюнок брудним. Порівняйте! Подивіться, наскільки світлі чи темні речі порівнюються один з одним.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زبردست اندھیرے، ہمواری، اور ملاوٹ کے لیے مشورہ: آہستہ چلیں! تیز چلنا آپ کی ہمواری کو برباد کر دیتا ہے۔ اندھیرے میں جاؤ! آپ کے سیاہ فام جتنے امیر ہوں گے، آپ کا آرٹ ورک صفحہ سے باہر نکلے گا۔ تہوں میں سایہ! ملاوٹ اور چیزوں کو ہموار کرنا آسان ہوگا۔ دھندلا نہ کرو! اس کے بجائے اپنی پنسل سے نرمی پیدا کریں۔ دھواں عام طور پر آپ کی ڈرائنگ کو گندا بنا دیتا ہے۔ موازنہ کریں! یہ دیکھنے کے لیے دیکھیں کہ روشنی یا تاریک چیزوں کا ایک دوسرے سے موازنہ کیسے کیا جاتا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Lời khuyên để có được độ tối, độ mịn và độ hòa trộn TUYỆT VỜI: Hãy làm chậm! Làm nhanh sẽ làm hỏng độ mịn của bạn. Hãy làm tối! Màu đen càng đậm, tác phẩm của bạn càng nổi bật trên trang giấy. Hãy tô bóng theo từng lớp! Việc hòa trộn và làm mịn sẽ dễ dàng hơn nhiều. Đừng làm nhòe! Thay vào đó, hãy tạo độ mịn bằng bút chì. Làm nhòe thường làm cho bức vẽ của bạn trông bẩn. Hãy so sánh! Hãy xem các vùng sáng và tối được so sánh với nhau như thế nào.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b6cab358fd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2b6cab358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b6cab358fd_0_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b6cab358fd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5a6e341165_0_49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5a6e341165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b799d2ede3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b799d2ed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bc34e12d3d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bc34e12d3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5a6e341165_0_7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5a6e341165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under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Photo filters are usually racist  and remove too much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Filtrat e fotografive janë zakonisht raciste dhe heqin shumë detaje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የፎቶ ማጣሪያዎች ብዙውን ጊዜ ዘረኞች ናቸው እና በጣም ብዙ ዝርዝሮችን ያስወግዳሉ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عادةً ما تكون مرشحات الصور عنصرية وتزيل الكثير من 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Լուսանկարների զտիչները սովորաբար ռասիստական են և հեռացնում են չափազանց շատ մանրամասներ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Els filtres fotogràfics solen ser racistes i eliminen massa detalls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照片滤镜通常带有种族歧视色彩，会删除太多细节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Fotofilters zijn meestal racistisch en verwijderen te veel details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فیلترهای عکس معمولاً نژادپرستانه هستند و جزئیات بیش از حد را حذف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filtres photo sont généralement racistes et suppriment trop de détails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Fotofilter sind in der Regel rassistisch und entfernen zu viele Details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ફોટો ફિલ્ટર સામાન્ય રીતે જાતિવાદી હોય છે અને ઘણી બધી વિગતો દૂર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फोटो फिल्टर आमतौर पर नस्लवादी होते हैं और बहुत अधिक विवरण हटा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filtri fotografici sono solitamente razzisti e rimuovono troppi dettagli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写真フィルターはたいてい人種差別的で、細部を削りすぎている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 필터는 일반적으로 인종 차별적이며 너무 많은 세부 정보를 제거합니다.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Parzûnên wêneyan bi gelemperî nîjadperest in û pir hûrgulî jê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Penapis foto biasanya bersifat perkauman dan mengeluarkan terlalu banyak butiran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ഫോട്ടോ ഫിൽട്ടറുകൾ സാധാരണയായി വംശീയ വിവേചനപരവും വളരെയധികം വിശദാംശങ്ങൾ നീക്കം ചെയ്യുന്നതുമാണ്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फोटो फिल्टरहरू सामान्यतया जातिवादी हुन्छन् र धेरै विवरणहरू हटाउँछन्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عکس فلټرونه معمولا نژاد پرست دي او ډیر توضیحات لرې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Os filtros fotográficos geralmente são racistas e removem muitos detalhes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ਫੋਟੋ ਫਿਲਟਰ ਆਮ ਤੌਰ 'ਤੇ ਨਸਲਵਾਦੀ ਹੁੰਦੇ ਹਨ ਅਤੇ ਬਹੁਤ ਜ਼ਿਆਦਾ ਵੇਰਵੇ ਨੂੰ ਹਟਾਉਂਦੇ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Фотофильтры обычно расистские и удаляют слишком много деталей.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Фото филтери су обично расистички и уклањају превише детаља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filtarrada sawirku inta badan waa cunsuri waxayna meesha ka saarayaan tafaasiil aad u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Los filtros de fotografía suelen ser racistas y eliminan demasiados detalles.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Saringan poto biasana rasis sareng ngahapus seueur detil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Vichungi vya picha kwa kawaida huwa na ubaguzi wa rangi na huondoa maelezo mengi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Fotofilter är vanligtvis rasistiska och tar bort för mycket detaljer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mga filter ng larawan ay karaniwang rasista at nag-aalis ng masyadong maraming detalye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புகைப்பட வடிப்பான்கள் பொதுவாக இனவெறி மற்றும் அதிக விவரங்களை அகற்றும்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ฟิลเตอร์ภาพมักจะเหยียดเชื้อชาติและลบรายละเอียดมากเกินไป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 filtreleri genellikle ırkçıdır ve çok fazla ayrıntıyı ortadan kaldırır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Фотофільтри зазвичай є расистськими та видаляють занадто багато деталей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فوٹو فلٹرز عام طور پر نسل پرست ہوتے ہیں اور بہت زیادہ تفصیل کو ہٹا دیتے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Bộ lọc ảnh thường mang tính phân biệt chủng tộc và loại bỏ quá nhiều chi tiết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grpSp>
        <p:nvGrpSpPr>
          <p:cNvPr id="66" name="Google Shape;66;p15"/>
          <p:cNvGrpSpPr/>
          <p:nvPr/>
        </p:nvGrpSpPr>
        <p:grpSpPr>
          <a:xfrm>
            <a:off x="4350279" y="3807170"/>
            <a:ext cx="443589" cy="140843"/>
            <a:chOff x="4137525" y="2915950"/>
            <a:chExt cx="869100" cy="207000"/>
          </a:xfrm>
        </p:grpSpPr>
        <p:sp>
          <p:nvSpPr>
            <p:cNvPr id="67" name="Google Shape;67;p15"/>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5"/>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1" name="Google Shape;71;p15"/>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2" name="Google Shape;72;p1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6"/>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5" name="Google Shape;75;p1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8" name="Google Shape;78;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1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 name="Google Shape;82;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3" name="Google Shape;83;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 name="Google Shape;84;p1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7" name="Google Shape;87;p1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0" name="Google Shape;90;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1" name="Google Shape;91;p2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2" name="Shape 92"/>
        <p:cNvGrpSpPr/>
        <p:nvPr/>
      </p:nvGrpSpPr>
      <p:grpSpPr>
        <a:xfrm>
          <a:off x="0" y="0"/>
          <a:ext cx="0" cy="0"/>
          <a:chOff x="0" y="0"/>
          <a:chExt cx="0" cy="0"/>
        </a:xfrm>
      </p:grpSpPr>
      <p:sp>
        <p:nvSpPr>
          <p:cNvPr id="93" name="Google Shape;93;p21"/>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94" name="Google Shape;94;p2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2"/>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2"/>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98" name="Google Shape;98;p22"/>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9" name="Google Shape;99;p22"/>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00" name="Google Shape;100;p22"/>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01" name="Google Shape;101;p2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04" name="Google Shape;104;p2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4"/>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4"/>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8" name="Google Shape;108;p2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2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5" name="Shape 115"/>
        <p:cNvGrpSpPr/>
        <p:nvPr/>
      </p:nvGrpSpPr>
      <p:grpSpPr>
        <a:xfrm>
          <a:off x="0" y="0"/>
          <a:ext cx="0" cy="0"/>
          <a:chOff x="0" y="0"/>
          <a:chExt cx="0" cy="0"/>
        </a:xfrm>
      </p:grpSpPr>
      <p:sp>
        <p:nvSpPr>
          <p:cNvPr id="116" name="Google Shape;116;p27"/>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7" name="Google Shape;117;p27"/>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8" name="Google Shape;118;p27"/>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9" name="Shape 119"/>
        <p:cNvGrpSpPr/>
        <p:nvPr/>
      </p:nvGrpSpPr>
      <p:grpSpPr>
        <a:xfrm>
          <a:off x="0" y="0"/>
          <a:ext cx="0" cy="0"/>
          <a:chOff x="0" y="0"/>
          <a:chExt cx="0" cy="0"/>
        </a:xfrm>
      </p:grpSpPr>
      <p:sp>
        <p:nvSpPr>
          <p:cNvPr id="120" name="Google Shape;120;p28"/>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1" name="Google Shape;121;p28"/>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2" name="Shape 122"/>
        <p:cNvGrpSpPr/>
        <p:nvPr/>
      </p:nvGrpSpPr>
      <p:grpSpPr>
        <a:xfrm>
          <a:off x="0" y="0"/>
          <a:ext cx="0" cy="0"/>
          <a:chOff x="0" y="0"/>
          <a:chExt cx="0" cy="0"/>
        </a:xfrm>
      </p:grpSpPr>
      <p:sp>
        <p:nvSpPr>
          <p:cNvPr id="123" name="Google Shape;123;p2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4" name="Google Shape;124;p29"/>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5" name="Google Shape;125;p29"/>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6" name="Shape 126"/>
        <p:cNvGrpSpPr/>
        <p:nvPr/>
      </p:nvGrpSpPr>
      <p:grpSpPr>
        <a:xfrm>
          <a:off x="0" y="0"/>
          <a:ext cx="0" cy="0"/>
          <a:chOff x="0" y="0"/>
          <a:chExt cx="0" cy="0"/>
        </a:xfrm>
      </p:grpSpPr>
      <p:sp>
        <p:nvSpPr>
          <p:cNvPr id="127" name="Google Shape;127;p30"/>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8" name="Google Shape;128;p30"/>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9" name="Google Shape;129;p30"/>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0" name="Google Shape;130;p30"/>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1" name="Shape 131"/>
        <p:cNvGrpSpPr/>
        <p:nvPr/>
      </p:nvGrpSpPr>
      <p:grpSpPr>
        <a:xfrm>
          <a:off x="0" y="0"/>
          <a:ext cx="0" cy="0"/>
          <a:chOff x="0" y="0"/>
          <a:chExt cx="0" cy="0"/>
        </a:xfrm>
      </p:grpSpPr>
      <p:sp>
        <p:nvSpPr>
          <p:cNvPr id="132" name="Google Shape;132;p3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3" name="Google Shape;133;p31"/>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4" name="Shape 134"/>
        <p:cNvGrpSpPr/>
        <p:nvPr/>
      </p:nvGrpSpPr>
      <p:grpSpPr>
        <a:xfrm>
          <a:off x="0" y="0"/>
          <a:ext cx="0" cy="0"/>
          <a:chOff x="0" y="0"/>
          <a:chExt cx="0" cy="0"/>
        </a:xfrm>
      </p:grpSpPr>
      <p:sp>
        <p:nvSpPr>
          <p:cNvPr id="135" name="Google Shape;135;p32"/>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6" name="Google Shape;136;p32"/>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7" name="Google Shape;137;p32"/>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8" name="Shape 138"/>
        <p:cNvGrpSpPr/>
        <p:nvPr/>
      </p:nvGrpSpPr>
      <p:grpSpPr>
        <a:xfrm>
          <a:off x="0" y="0"/>
          <a:ext cx="0" cy="0"/>
          <a:chOff x="0" y="0"/>
          <a:chExt cx="0" cy="0"/>
        </a:xfrm>
      </p:grpSpPr>
      <p:sp>
        <p:nvSpPr>
          <p:cNvPr id="139" name="Google Shape;139;p33"/>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0" name="Google Shape;140;p33"/>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1" name="Shape 141"/>
        <p:cNvGrpSpPr/>
        <p:nvPr/>
      </p:nvGrpSpPr>
      <p:grpSpPr>
        <a:xfrm>
          <a:off x="0" y="0"/>
          <a:ext cx="0" cy="0"/>
          <a:chOff x="0" y="0"/>
          <a:chExt cx="0" cy="0"/>
        </a:xfrm>
      </p:grpSpPr>
      <p:sp>
        <p:nvSpPr>
          <p:cNvPr id="142" name="Google Shape;142;p34"/>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4"/>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44" name="Google Shape;144;p34"/>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5" name="Google Shape;145;p34"/>
          <p:cNvSpPr txBox="1"/>
          <p:nvPr>
            <p:ph idx="2" type="body"/>
          </p:nvPr>
        </p:nvSpPr>
        <p:spPr>
          <a:xfrm>
            <a:off x="4939500" y="965433"/>
            <a:ext cx="38373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6" name="Google Shape;146;p34"/>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7" name="Shape 147"/>
        <p:cNvGrpSpPr/>
        <p:nvPr/>
      </p:nvGrpSpPr>
      <p:grpSpPr>
        <a:xfrm>
          <a:off x="0" y="0"/>
          <a:ext cx="0" cy="0"/>
          <a:chOff x="0" y="0"/>
          <a:chExt cx="0" cy="0"/>
        </a:xfrm>
      </p:grpSpPr>
      <p:sp>
        <p:nvSpPr>
          <p:cNvPr id="148" name="Google Shape;148;p35"/>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49" name="Google Shape;149;p35"/>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0" name="Shape 150"/>
        <p:cNvGrpSpPr/>
        <p:nvPr/>
      </p:nvGrpSpPr>
      <p:grpSpPr>
        <a:xfrm>
          <a:off x="0" y="0"/>
          <a:ext cx="0" cy="0"/>
          <a:chOff x="0" y="0"/>
          <a:chExt cx="0" cy="0"/>
        </a:xfrm>
      </p:grpSpPr>
      <p:sp>
        <p:nvSpPr>
          <p:cNvPr id="151" name="Google Shape;151;p36"/>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2" name="Google Shape;152;p36"/>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53" name="Google Shape;153;p36"/>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p37"/>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64" name="Google Shape;64;p14"/>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1" name="Shape 111"/>
        <p:cNvGrpSpPr/>
        <p:nvPr/>
      </p:nvGrpSpPr>
      <p:grpSpPr>
        <a:xfrm>
          <a:off x="0" y="0"/>
          <a:ext cx="0" cy="0"/>
          <a:chOff x="0" y="0"/>
          <a:chExt cx="0" cy="0"/>
        </a:xfrm>
      </p:grpSpPr>
      <p:sp>
        <p:nvSpPr>
          <p:cNvPr id="112" name="Google Shape;112;p2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3" name="Google Shape;113;p2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14" name="Google Shape;114;p26"/>
          <p:cNvSpPr txBox="1"/>
          <p:nvPr>
            <p:ph idx="12" type="sldNum"/>
          </p:nvPr>
        </p:nvSpPr>
        <p:spPr>
          <a:xfrm>
            <a:off x="8472458" y="6217622"/>
            <a:ext cx="548700" cy="5250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hyperlink" Target="http://drive.google.com/file/d/155koxwQkItyvHf0nh0qdDuEEaOEN75Vd/view" TargetMode="Externa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25.png"/><Relationship Id="rId5" Type="http://schemas.openxmlformats.org/officeDocument/2006/relationships/image" Target="../media/image15.png"/><Relationship Id="rId6" Type="http://schemas.openxmlformats.org/officeDocument/2006/relationships/image" Target="../media/image40.png"/><Relationship Id="rId7" Type="http://schemas.openxmlformats.org/officeDocument/2006/relationships/image" Target="../media/image36.png"/></Relationships>
</file>

<file path=ppt/slides/_rels/slide13.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30.png"/><Relationship Id="rId9" Type="http://schemas.openxmlformats.org/officeDocument/2006/relationships/image" Target="../media/image37.png"/><Relationship Id="rId5" Type="http://schemas.openxmlformats.org/officeDocument/2006/relationships/image" Target="../media/image23.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27.jpg"/><Relationship Id="rId10" Type="http://schemas.openxmlformats.org/officeDocument/2006/relationships/image" Target="../media/image55.jpg"/><Relationship Id="rId13" Type="http://schemas.openxmlformats.org/officeDocument/2006/relationships/image" Target="../media/image33.jpg"/><Relationship Id="rId12" Type="http://schemas.openxmlformats.org/officeDocument/2006/relationships/image" Target="../media/image35.jpg"/><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60.jpg"/><Relationship Id="rId4" Type="http://schemas.openxmlformats.org/officeDocument/2006/relationships/image" Target="../media/image56.jpg"/><Relationship Id="rId9" Type="http://schemas.openxmlformats.org/officeDocument/2006/relationships/image" Target="../media/image34.jpg"/><Relationship Id="rId14" Type="http://schemas.openxmlformats.org/officeDocument/2006/relationships/image" Target="../media/image28.jpg"/><Relationship Id="rId5" Type="http://schemas.openxmlformats.org/officeDocument/2006/relationships/image" Target="../media/image26.jpg"/><Relationship Id="rId6" Type="http://schemas.openxmlformats.org/officeDocument/2006/relationships/image" Target="../media/image32.jpg"/><Relationship Id="rId7" Type="http://schemas.openxmlformats.org/officeDocument/2006/relationships/image" Target="../media/image29.jpg"/><Relationship Id="rId8"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instagram.com/shsartwest/?hl=en" TargetMode="External"/><Relationship Id="rId4" Type="http://schemas.openxmlformats.org/officeDocument/2006/relationships/image" Target="../media/image5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1" Type="http://schemas.openxmlformats.org/officeDocument/2006/relationships/image" Target="../media/image27.jpg"/><Relationship Id="rId10" Type="http://schemas.openxmlformats.org/officeDocument/2006/relationships/image" Target="../media/image55.jpg"/><Relationship Id="rId13" Type="http://schemas.openxmlformats.org/officeDocument/2006/relationships/image" Target="../media/image33.jpg"/><Relationship Id="rId12" Type="http://schemas.openxmlformats.org/officeDocument/2006/relationships/image" Target="../media/image35.jpg"/><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60.jpg"/><Relationship Id="rId4" Type="http://schemas.openxmlformats.org/officeDocument/2006/relationships/image" Target="../media/image56.jpg"/><Relationship Id="rId9" Type="http://schemas.openxmlformats.org/officeDocument/2006/relationships/image" Target="../media/image34.jpg"/><Relationship Id="rId14" Type="http://schemas.openxmlformats.org/officeDocument/2006/relationships/image" Target="../media/image28.jpg"/><Relationship Id="rId5" Type="http://schemas.openxmlformats.org/officeDocument/2006/relationships/image" Target="../media/image26.jpg"/><Relationship Id="rId6" Type="http://schemas.openxmlformats.org/officeDocument/2006/relationships/image" Target="../media/image32.jpg"/><Relationship Id="rId7" Type="http://schemas.openxmlformats.org/officeDocument/2006/relationships/image" Target="../media/image29.jpg"/><Relationship Id="rId8"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43.jpg"/><Relationship Id="rId10" Type="http://schemas.openxmlformats.org/officeDocument/2006/relationships/image" Target="../media/image44.jpg"/><Relationship Id="rId13" Type="http://schemas.openxmlformats.org/officeDocument/2006/relationships/image" Target="../media/image47.jpg"/><Relationship Id="rId12" Type="http://schemas.openxmlformats.org/officeDocument/2006/relationships/image" Target="../media/image49.jpg"/><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54.jpg"/><Relationship Id="rId4" Type="http://schemas.openxmlformats.org/officeDocument/2006/relationships/image" Target="../media/image81.jpg"/><Relationship Id="rId9" Type="http://schemas.openxmlformats.org/officeDocument/2006/relationships/image" Target="../media/image46.jpg"/><Relationship Id="rId14" Type="http://schemas.openxmlformats.org/officeDocument/2006/relationships/image" Target="../media/image48.jpg"/><Relationship Id="rId5" Type="http://schemas.openxmlformats.org/officeDocument/2006/relationships/image" Target="../media/image59.jpg"/><Relationship Id="rId6" Type="http://schemas.openxmlformats.org/officeDocument/2006/relationships/image" Target="../media/image41.jpg"/><Relationship Id="rId7" Type="http://schemas.openxmlformats.org/officeDocument/2006/relationships/image" Target="../media/image39.jpg"/><Relationship Id="rId8"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instagram.com/shsartwest/?hl=en" TargetMode="External"/><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8.jpg"/></Relationships>
</file>

<file path=ppt/slides/_rels/slide43.xml.rels><?xml version="1.0" encoding="UTF-8" standalone="yes"?><Relationships xmlns="http://schemas.openxmlformats.org/package/2006/relationships"><Relationship Id="rId11" Type="http://schemas.openxmlformats.org/officeDocument/2006/relationships/image" Target="../media/image43.jpg"/><Relationship Id="rId10" Type="http://schemas.openxmlformats.org/officeDocument/2006/relationships/image" Target="../media/image44.jpg"/><Relationship Id="rId13" Type="http://schemas.openxmlformats.org/officeDocument/2006/relationships/image" Target="../media/image47.jpg"/><Relationship Id="rId12" Type="http://schemas.openxmlformats.org/officeDocument/2006/relationships/image" Target="../media/image49.jpg"/><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54.jpg"/><Relationship Id="rId4" Type="http://schemas.openxmlformats.org/officeDocument/2006/relationships/image" Target="../media/image81.jpg"/><Relationship Id="rId9" Type="http://schemas.openxmlformats.org/officeDocument/2006/relationships/image" Target="../media/image46.jpg"/><Relationship Id="rId14" Type="http://schemas.openxmlformats.org/officeDocument/2006/relationships/image" Target="../media/image48.jpg"/><Relationship Id="rId5" Type="http://schemas.openxmlformats.org/officeDocument/2006/relationships/image" Target="../media/image59.jpg"/><Relationship Id="rId6" Type="http://schemas.openxmlformats.org/officeDocument/2006/relationships/image" Target="../media/image41.jpg"/><Relationship Id="rId7" Type="http://schemas.openxmlformats.org/officeDocument/2006/relationships/image" Target="../media/image39.jpg"/><Relationship Id="rId8" Type="http://schemas.openxmlformats.org/officeDocument/2006/relationships/image" Target="../media/image4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5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6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7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8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6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6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62.jpg"/><Relationship Id="rId4" Type="http://schemas.openxmlformats.org/officeDocument/2006/relationships/image" Target="../media/image6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67.jpg"/><Relationship Id="rId4" Type="http://schemas.openxmlformats.org/officeDocument/2006/relationships/image" Target="../media/image6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7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7.xml"/><Relationship Id="rId3" Type="http://schemas.openxmlformats.org/officeDocument/2006/relationships/hyperlink" Target="http://www.youtube.com/watch?v=Q_ePVU2lyvg" TargetMode="External"/><Relationship Id="rId4" Type="http://schemas.openxmlformats.org/officeDocument/2006/relationships/image" Target="../media/image6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51.png"/><Relationship Id="rId4" Type="http://schemas.openxmlformats.org/officeDocument/2006/relationships/image" Target="../media/image7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6.jpg"/></Relationships>
</file>

<file path=ppt/slides/_rels/slide7.xml.rels><?xml version="1.0" encoding="UTF-8" standalone="yes"?><Relationships xmlns="http://schemas.openxmlformats.org/package/2006/relationships"><Relationship Id="rId11" Type="http://schemas.openxmlformats.org/officeDocument/2006/relationships/image" Target="../media/image11.jpg"/><Relationship Id="rId10" Type="http://schemas.openxmlformats.org/officeDocument/2006/relationships/image" Target="../media/image4.jpg"/><Relationship Id="rId13" Type="http://schemas.openxmlformats.org/officeDocument/2006/relationships/image" Target="../media/image8.jpg"/><Relationship Id="rId12" Type="http://schemas.openxmlformats.org/officeDocument/2006/relationships/image" Target="../media/image5.jp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jpg"/><Relationship Id="rId4" Type="http://schemas.openxmlformats.org/officeDocument/2006/relationships/image" Target="../media/image2.jpg"/><Relationship Id="rId9" Type="http://schemas.openxmlformats.org/officeDocument/2006/relationships/image" Target="../media/image16.jpg"/><Relationship Id="rId14" Type="http://schemas.openxmlformats.org/officeDocument/2006/relationships/image" Target="../media/image7.jpg"/><Relationship Id="rId5" Type="http://schemas.openxmlformats.org/officeDocument/2006/relationships/image" Target="../media/image6.jpg"/><Relationship Id="rId6" Type="http://schemas.openxmlformats.org/officeDocument/2006/relationships/image" Target="../media/image1.jpg"/><Relationship Id="rId7" Type="http://schemas.openxmlformats.org/officeDocument/2006/relationships/image" Target="../media/image3.jpg"/><Relationship Id="rId8" Type="http://schemas.openxmlformats.org/officeDocument/2006/relationships/image" Target="../media/image1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70.jpg"/><Relationship Id="rId4" Type="http://schemas.openxmlformats.org/officeDocument/2006/relationships/image" Target="../media/image6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72.jpg"/><Relationship Id="rId4" Type="http://schemas.openxmlformats.org/officeDocument/2006/relationships/image" Target="../media/image7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4.xml"/><Relationship Id="rId3" Type="http://schemas.openxmlformats.org/officeDocument/2006/relationships/image" Target="../media/image84.jpg"/><Relationship Id="rId4" Type="http://schemas.openxmlformats.org/officeDocument/2006/relationships/image" Target="../media/image7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5.xml"/><Relationship Id="rId3" Type="http://schemas.openxmlformats.org/officeDocument/2006/relationships/image" Target="../media/image42.jpg"/><Relationship Id="rId4" Type="http://schemas.openxmlformats.org/officeDocument/2006/relationships/image" Target="../media/image8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5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9.xml"/><Relationship Id="rId3" Type="http://schemas.openxmlformats.org/officeDocument/2006/relationships/image" Target="../media/image75.png"/><Relationship Id="rId4" Type="http://schemas.openxmlformats.org/officeDocument/2006/relationships/image" Target="../media/image77.png"/><Relationship Id="rId5"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38" title="IMG-7242.JPG"/>
          <p:cNvPicPr preferRelativeResize="0"/>
          <p:nvPr/>
        </p:nvPicPr>
        <p:blipFill rotWithShape="1">
          <a:blip r:embed="rId3">
            <a:alphaModFix/>
          </a:blip>
          <a:srcRect b="0" l="0" r="0" t="0"/>
          <a:stretch/>
        </p:blipFill>
        <p:spPr>
          <a:xfrm>
            <a:off x="0" y="0"/>
            <a:ext cx="9144003" cy="6858052"/>
          </a:xfrm>
          <a:prstGeom prst="rect">
            <a:avLst/>
          </a:prstGeom>
          <a:noFill/>
          <a:ln>
            <a:noFill/>
          </a:ln>
        </p:spPr>
      </p:pic>
      <p:sp>
        <p:nvSpPr>
          <p:cNvPr id="161" name="Google Shape;161;p38"/>
          <p:cNvSpPr txBox="1"/>
          <p:nvPr/>
        </p:nvSpPr>
        <p:spPr>
          <a:xfrm>
            <a:off x="0" y="0"/>
            <a:ext cx="91440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62" name="Google Shape;162;p38"/>
          <p:cNvSpPr txBox="1"/>
          <p:nvPr/>
        </p:nvSpPr>
        <p:spPr>
          <a:xfrm>
            <a:off x="332325" y="574990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Your portrait booklet</a:t>
            </a:r>
            <a:endParaRPr b="1" sz="3000">
              <a:solidFill>
                <a:srgbClr val="CACACA"/>
              </a:solidFill>
              <a:latin typeface="Average"/>
              <a:ea typeface="Average"/>
              <a:cs typeface="Average"/>
              <a:sym typeface="Average"/>
            </a:endParaRPr>
          </a:p>
        </p:txBody>
      </p:sp>
      <p:sp>
        <p:nvSpPr>
          <p:cNvPr id="163" name="Google Shape;163;p38"/>
          <p:cNvSpPr txBox="1"/>
          <p:nvPr/>
        </p:nvSpPr>
        <p:spPr>
          <a:xfrm>
            <a:off x="5431050" y="1830125"/>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64" name="Google Shape;164;p38"/>
          <p:cNvSpPr/>
          <p:nvPr/>
        </p:nvSpPr>
        <p:spPr>
          <a:xfrm>
            <a:off x="2913217" y="4498825"/>
            <a:ext cx="638400" cy="21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65" name="Google Shape;165;p38"/>
          <p:cNvSpPr txBox="1"/>
          <p:nvPr/>
        </p:nvSpPr>
        <p:spPr>
          <a:xfrm>
            <a:off x="4675825" y="5552392"/>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66" name="Google Shape;166;p38"/>
          <p:cNvSpPr txBox="1"/>
          <p:nvPr/>
        </p:nvSpPr>
        <p:spPr>
          <a:xfrm>
            <a:off x="6515850" y="4687875"/>
            <a:ext cx="2553600" cy="12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Oswald"/>
                <a:ea typeface="Oswald"/>
                <a:cs typeface="Oswald"/>
                <a:sym typeface="Oswald"/>
              </a:rPr>
              <a:t>One chair </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3600">
                <a:solidFill>
                  <a:srgbClr val="00FF00"/>
                </a:solidFill>
                <a:latin typeface="Oswald"/>
                <a:ea typeface="Oswald"/>
                <a:cs typeface="Oswald"/>
                <a:sym typeface="Oswald"/>
              </a:rPr>
              <a:t>per table only!</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6000">
                <a:solidFill>
                  <a:srgbClr val="00FF00"/>
                </a:solidFill>
                <a:latin typeface="Oswald"/>
                <a:ea typeface="Oswald"/>
                <a:cs typeface="Oswald"/>
                <a:sym typeface="Oswald"/>
              </a:rPr>
              <a:t>📵</a:t>
            </a:r>
            <a:endParaRPr sz="6000">
              <a:solidFill>
                <a:srgbClr val="00FF00"/>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7" title="putting-beauty-filter-on-filter-x10-1864-ytshorts.savetube.me.mp4">
            <a:hlinkClick r:id="rId3"/>
          </p:cNvPr>
          <p:cNvPicPr preferRelativeResize="0"/>
          <p:nvPr/>
        </p:nvPicPr>
        <p:blipFill>
          <a:blip r:embed="rId4">
            <a:alphaModFix/>
          </a:blip>
          <a:stretch>
            <a:fillRect/>
          </a:stretch>
        </p:blipFill>
        <p:spPr>
          <a:xfrm>
            <a:off x="2285991" y="0"/>
            <a:ext cx="457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8"/>
          <p:cNvSpPr txBox="1"/>
          <p:nvPr/>
        </p:nvSpPr>
        <p:spPr>
          <a:xfrm>
            <a:off x="0" y="0"/>
            <a:ext cx="9144000" cy="39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Send me your self-portraits and backgrounds!</a:t>
            </a:r>
            <a:endParaRPr sz="3500">
              <a:solidFill>
                <a:srgbClr val="FFFFFF"/>
              </a:solidFill>
              <a:latin typeface="Oswald"/>
              <a:ea typeface="Oswald"/>
              <a:cs typeface="Oswald"/>
              <a:sym typeface="Oswald"/>
            </a:endParaRPr>
          </a:p>
          <a:p>
            <a:pPr indent="0" lvl="0" marL="0" marR="0" rtl="0" algn="ctr">
              <a:lnSpc>
                <a:spcPct val="100000"/>
              </a:lnSpc>
              <a:spcBef>
                <a:spcPts val="0"/>
              </a:spcBef>
              <a:spcAft>
                <a:spcPts val="0"/>
              </a:spcAft>
              <a:buNone/>
            </a:pPr>
            <a:r>
              <a:t/>
            </a:r>
            <a:endParaRPr sz="2900">
              <a:solidFill>
                <a:srgbClr val="CACACA"/>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FFFFFF"/>
                </a:solidFill>
                <a:latin typeface="Average"/>
                <a:ea typeface="Average"/>
                <a:cs typeface="Average"/>
                <a:sym typeface="Average"/>
              </a:rPr>
              <a:t>Hand it in using the Google classroom for art.</a:t>
            </a:r>
            <a:endParaRPr sz="29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CACACA"/>
                </a:solidFill>
                <a:latin typeface="Average"/>
                <a:ea typeface="Average"/>
                <a:cs typeface="Average"/>
                <a:sym typeface="Average"/>
              </a:rPr>
              <a:t>For a great drawing, make sure your photo...</a:t>
            </a:r>
            <a:endParaRPr sz="2900">
              <a:solidFill>
                <a:srgbClr val="CACACA"/>
              </a:solidFill>
              <a:latin typeface="Average"/>
              <a:ea typeface="Average"/>
              <a:cs typeface="Average"/>
              <a:sym typeface="Average"/>
            </a:endParaRPr>
          </a:p>
          <a:p>
            <a:pPr indent="0" lvl="0" marL="0" rtl="0" algn="ctr">
              <a:spcBef>
                <a:spcPts val="0"/>
              </a:spcBef>
              <a:spcAft>
                <a:spcPts val="0"/>
              </a:spcAft>
              <a:buNone/>
            </a:pPr>
            <a:r>
              <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and focuses on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in your hair/hat/scarf</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Is an </a:t>
            </a:r>
            <a:r>
              <a:rPr b="1" lang="en" sz="2000">
                <a:solidFill>
                  <a:srgbClr val="FFFFFF"/>
                </a:solidFill>
                <a:latin typeface="Average"/>
                <a:ea typeface="Average"/>
                <a:cs typeface="Average"/>
                <a:sym typeface="Average"/>
              </a:rPr>
              <a:t>original image file</a:t>
            </a:r>
            <a:r>
              <a:rPr lang="en" sz="2000">
                <a:solidFill>
                  <a:srgbClr val="CACACA"/>
                </a:solidFill>
                <a:latin typeface="Average"/>
                <a:ea typeface="Average"/>
                <a:cs typeface="Average"/>
                <a:sym typeface="Average"/>
              </a:rPr>
              <a:t> and </a:t>
            </a:r>
            <a:r>
              <a:rPr b="1" lang="en" sz="2000">
                <a:solidFill>
                  <a:srgbClr val="E06666"/>
                </a:solidFill>
                <a:latin typeface="Average"/>
                <a:ea typeface="Average"/>
                <a:cs typeface="Average"/>
                <a:sym typeface="Average"/>
              </a:rPr>
              <a:t>NOT a screenshot</a:t>
            </a:r>
            <a:endParaRPr b="1" sz="2000">
              <a:solidFill>
                <a:srgbClr val="E06666"/>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Moves from </a:t>
            </a:r>
            <a:r>
              <a:rPr b="1" lang="en" sz="2000">
                <a:solidFill>
                  <a:srgbClr val="00FF00"/>
                </a:solidFill>
                <a:latin typeface="Average"/>
                <a:ea typeface="Average"/>
                <a:cs typeface="Average"/>
                <a:sym typeface="Average"/>
              </a:rPr>
              <a:t>light to dark</a:t>
            </a:r>
            <a:r>
              <a:rPr lang="en" sz="2000">
                <a:solidFill>
                  <a:srgbClr val="CACACA"/>
                </a:solidFill>
                <a:latin typeface="Average"/>
                <a:ea typeface="Average"/>
                <a:cs typeface="Average"/>
                <a:sym typeface="Average"/>
              </a:rPr>
              <a:t> across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Does </a:t>
            </a:r>
            <a:r>
              <a:rPr b="1" lang="en" sz="2000">
                <a:solidFill>
                  <a:srgbClr val="E06666"/>
                </a:solidFill>
                <a:latin typeface="Average"/>
                <a:ea typeface="Average"/>
                <a:cs typeface="Average"/>
                <a:sym typeface="Average"/>
              </a:rPr>
              <a:t>not</a:t>
            </a:r>
            <a:r>
              <a:rPr lang="en" sz="2000">
                <a:solidFill>
                  <a:srgbClr val="E06666"/>
                </a:solidFill>
                <a:latin typeface="Average"/>
                <a:ea typeface="Average"/>
                <a:cs typeface="Average"/>
                <a:sym typeface="Average"/>
              </a:rPr>
              <a:t> </a:t>
            </a:r>
            <a:r>
              <a:rPr lang="en" sz="2000">
                <a:solidFill>
                  <a:srgbClr val="CACACA"/>
                </a:solidFill>
                <a:latin typeface="Average"/>
                <a:ea typeface="Average"/>
                <a:cs typeface="Average"/>
                <a:sym typeface="Average"/>
              </a:rPr>
              <a:t>use an </a:t>
            </a:r>
            <a:r>
              <a:rPr b="1" lang="en" sz="2000">
                <a:solidFill>
                  <a:srgbClr val="E06666"/>
                </a:solidFill>
                <a:latin typeface="Average"/>
                <a:ea typeface="Average"/>
                <a:cs typeface="Average"/>
                <a:sym typeface="Average"/>
              </a:rPr>
              <a:t>Snapchat-style filter</a:t>
            </a:r>
            <a:endParaRPr sz="1200">
              <a:solidFill>
                <a:srgbClr val="E06666"/>
              </a:solidFill>
              <a:latin typeface="Average"/>
              <a:ea typeface="Average"/>
              <a:cs typeface="Average"/>
              <a:sym typeface="Average"/>
            </a:endParaRPr>
          </a:p>
        </p:txBody>
      </p:sp>
      <p:sp>
        <p:nvSpPr>
          <p:cNvPr descr="Translations" id="259" name="Google Shape;259;p48"/>
          <p:cNvSpPr txBox="1"/>
          <p:nvPr/>
        </p:nvSpPr>
        <p:spPr>
          <a:xfrm>
            <a:off x="457200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ਮੈਨੂੰ ਆਪਣੇ ਸਵੈ-ਪੋਰਟਰੇਟ ਅਤੇ ਪਿਛੋਕੜ ਭੇਜੋ!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Присылайте мне свои автопортреты и фоны!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ii soo dir sawiradaada iyo asalkaaga!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¡Enviadme vuestros autorretratos y fondos!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Nitumie picha zako za kibinafsi na asili!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Ipadala sa akin ang iyong mga self-portraits at background!</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Bana otoportrelerinizi ve arka planlarınızı gönderin!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Надсилайте мені свої автопортрети та фони!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Gửi cho tôi ảnh tự chụp và ảnh nền của bạn!</a:t>
            </a:r>
            <a:endParaRPr sz="2300">
              <a:solidFill>
                <a:srgbClr val="CACACA"/>
              </a:solidFill>
              <a:latin typeface="Average"/>
              <a:ea typeface="Average"/>
              <a:cs typeface="Average"/>
              <a:sym typeface="Average"/>
            </a:endParaRPr>
          </a:p>
        </p:txBody>
      </p:sp>
      <p:sp>
        <p:nvSpPr>
          <p:cNvPr descr="Translations" id="260" name="Google Shape;260;p48"/>
          <p:cNvSpPr txBox="1"/>
          <p:nvPr/>
        </p:nvSpPr>
        <p:spPr>
          <a:xfrm>
            <a:off x="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የራስህን ምስል እና ዳራ ላክልኝ!</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أرسل لي صورك الشخصية وخلفياتك!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Envia'm els teus autoretrats i fons!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把你的自画像和背景发给我！</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سلف پرتره و پس زمینه خود را برای من بفرستید!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मुझे अपने स्व-चित्र और पृष्ठभूमि भेजें!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あなたの自画像と背景を送ってください！</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여러분의 자화상과 배경을 보내주세요!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Xwe-portre û paşnavên xwe ji min re bişînin!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Enviem-me seus autorretratos e fundos!</a:t>
            </a:r>
            <a:endParaRPr sz="2300">
              <a:solidFill>
                <a:srgbClr val="CACACA"/>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9"/>
          <p:cNvSpPr txBox="1"/>
          <p:nvPr/>
        </p:nvSpPr>
        <p:spPr>
          <a:xfrm>
            <a:off x="5421788" y="5936175"/>
            <a:ext cx="37221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solidFill>
                  <a:srgbClr val="999999"/>
                </a:solidFill>
                <a:latin typeface="Open Sans"/>
                <a:ea typeface="Open Sans"/>
                <a:cs typeface="Open Sans"/>
                <a:sym typeface="Open Sans"/>
              </a:rPr>
              <a:t>Find photos for </a:t>
            </a:r>
            <a:r>
              <a:rPr b="1" lang="en">
                <a:latin typeface="Open Sans"/>
                <a:ea typeface="Open Sans"/>
                <a:cs typeface="Open Sans"/>
                <a:sym typeface="Open Sans"/>
              </a:rPr>
              <a:t>people</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poses</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actions</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backgrounds</a:t>
            </a:r>
            <a:r>
              <a:rPr lang="en">
                <a:solidFill>
                  <a:srgbClr val="999999"/>
                </a:solidFill>
                <a:latin typeface="Open Sans"/>
                <a:ea typeface="Open Sans"/>
                <a:cs typeface="Open Sans"/>
                <a:sym typeface="Open Sans"/>
              </a:rPr>
              <a:t> </a:t>
            </a:r>
            <a:endParaRPr>
              <a:solidFill>
                <a:srgbClr val="999999"/>
              </a:solidFill>
              <a:latin typeface="Open Sans"/>
              <a:ea typeface="Open Sans"/>
              <a:cs typeface="Open Sans"/>
              <a:sym typeface="Open Sans"/>
            </a:endParaRPr>
          </a:p>
        </p:txBody>
      </p:sp>
      <p:pic>
        <p:nvPicPr>
          <p:cNvPr id="266" name="Google Shape;266;p49"/>
          <p:cNvPicPr preferRelativeResize="0"/>
          <p:nvPr/>
        </p:nvPicPr>
        <p:blipFill>
          <a:blip r:embed="rId3">
            <a:alphaModFix/>
          </a:blip>
          <a:stretch>
            <a:fillRect/>
          </a:stretch>
        </p:blipFill>
        <p:spPr>
          <a:xfrm>
            <a:off x="2693762" y="186761"/>
            <a:ext cx="2420263" cy="2972106"/>
          </a:xfrm>
          <a:prstGeom prst="rect">
            <a:avLst/>
          </a:prstGeom>
          <a:noFill/>
          <a:ln>
            <a:noFill/>
          </a:ln>
        </p:spPr>
      </p:pic>
      <p:pic>
        <p:nvPicPr>
          <p:cNvPr id="267" name="Google Shape;267;p49"/>
          <p:cNvPicPr preferRelativeResize="0"/>
          <p:nvPr/>
        </p:nvPicPr>
        <p:blipFill>
          <a:blip r:embed="rId4">
            <a:alphaModFix/>
          </a:blip>
          <a:stretch>
            <a:fillRect/>
          </a:stretch>
        </p:blipFill>
        <p:spPr>
          <a:xfrm>
            <a:off x="319275" y="160625"/>
            <a:ext cx="2030993" cy="3048823"/>
          </a:xfrm>
          <a:prstGeom prst="rect">
            <a:avLst/>
          </a:prstGeom>
          <a:noFill/>
          <a:ln>
            <a:noFill/>
          </a:ln>
        </p:spPr>
      </p:pic>
      <p:pic>
        <p:nvPicPr>
          <p:cNvPr id="268" name="Google Shape;268;p49"/>
          <p:cNvPicPr preferRelativeResize="0"/>
          <p:nvPr/>
        </p:nvPicPr>
        <p:blipFill>
          <a:blip r:embed="rId5">
            <a:alphaModFix/>
          </a:blip>
          <a:stretch>
            <a:fillRect/>
          </a:stretch>
        </p:blipFill>
        <p:spPr>
          <a:xfrm>
            <a:off x="5890152" y="1884284"/>
            <a:ext cx="2785383" cy="3625847"/>
          </a:xfrm>
          <a:prstGeom prst="rect">
            <a:avLst/>
          </a:prstGeom>
          <a:noFill/>
          <a:ln>
            <a:noFill/>
          </a:ln>
        </p:spPr>
      </p:pic>
      <p:pic>
        <p:nvPicPr>
          <p:cNvPr id="269" name="Google Shape;269;p49"/>
          <p:cNvPicPr preferRelativeResize="0"/>
          <p:nvPr/>
        </p:nvPicPr>
        <p:blipFill>
          <a:blip r:embed="rId6">
            <a:alphaModFix/>
          </a:blip>
          <a:stretch>
            <a:fillRect/>
          </a:stretch>
        </p:blipFill>
        <p:spPr>
          <a:xfrm>
            <a:off x="2854406" y="3269035"/>
            <a:ext cx="2420248" cy="3625839"/>
          </a:xfrm>
          <a:prstGeom prst="rect">
            <a:avLst/>
          </a:prstGeom>
          <a:noFill/>
          <a:ln>
            <a:noFill/>
          </a:ln>
        </p:spPr>
      </p:pic>
      <p:pic>
        <p:nvPicPr>
          <p:cNvPr id="270" name="Google Shape;270;p49"/>
          <p:cNvPicPr preferRelativeResize="0"/>
          <p:nvPr/>
        </p:nvPicPr>
        <p:blipFill>
          <a:blip r:embed="rId7">
            <a:alphaModFix/>
          </a:blip>
          <a:stretch>
            <a:fillRect/>
          </a:stretch>
        </p:blipFill>
        <p:spPr>
          <a:xfrm>
            <a:off x="383349" y="3433894"/>
            <a:ext cx="2209884" cy="32961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0"/>
          <p:cNvSpPr txBox="1"/>
          <p:nvPr/>
        </p:nvSpPr>
        <p:spPr>
          <a:xfrm>
            <a:off x="0" y="6674386"/>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solidFill>
                  <a:srgbClr val="999999"/>
                </a:solidFill>
                <a:latin typeface="Open Sans"/>
                <a:ea typeface="Open Sans"/>
                <a:cs typeface="Open Sans"/>
                <a:sym typeface="Open Sans"/>
              </a:rPr>
              <a:t>Find photos for </a:t>
            </a:r>
            <a:r>
              <a:rPr b="1" lang="en">
                <a:latin typeface="Open Sans"/>
                <a:ea typeface="Open Sans"/>
                <a:cs typeface="Open Sans"/>
                <a:sym typeface="Open Sans"/>
              </a:rPr>
              <a:t>people</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poses</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actions</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backgrounds</a:t>
            </a:r>
            <a:r>
              <a:rPr lang="en">
                <a:solidFill>
                  <a:srgbClr val="999999"/>
                </a:solidFill>
                <a:latin typeface="Open Sans"/>
                <a:ea typeface="Open Sans"/>
                <a:cs typeface="Open Sans"/>
                <a:sym typeface="Open Sans"/>
              </a:rPr>
              <a:t> </a:t>
            </a:r>
            <a:endParaRPr>
              <a:solidFill>
                <a:srgbClr val="999999"/>
              </a:solidFill>
              <a:latin typeface="Open Sans"/>
              <a:ea typeface="Open Sans"/>
              <a:cs typeface="Open Sans"/>
              <a:sym typeface="Open Sans"/>
            </a:endParaRPr>
          </a:p>
        </p:txBody>
      </p:sp>
      <p:pic>
        <p:nvPicPr>
          <p:cNvPr id="276" name="Google Shape;276;p50"/>
          <p:cNvPicPr preferRelativeResize="0"/>
          <p:nvPr/>
        </p:nvPicPr>
        <p:blipFill>
          <a:blip r:embed="rId3">
            <a:alphaModFix/>
          </a:blip>
          <a:stretch>
            <a:fillRect/>
          </a:stretch>
        </p:blipFill>
        <p:spPr>
          <a:xfrm>
            <a:off x="3291441" y="3381000"/>
            <a:ext cx="1493693" cy="1422256"/>
          </a:xfrm>
          <a:prstGeom prst="rect">
            <a:avLst/>
          </a:prstGeom>
          <a:noFill/>
          <a:ln>
            <a:noFill/>
          </a:ln>
        </p:spPr>
      </p:pic>
      <p:pic>
        <p:nvPicPr>
          <p:cNvPr id="277" name="Google Shape;277;p50"/>
          <p:cNvPicPr preferRelativeResize="0"/>
          <p:nvPr/>
        </p:nvPicPr>
        <p:blipFill>
          <a:blip r:embed="rId4">
            <a:alphaModFix/>
          </a:blip>
          <a:stretch>
            <a:fillRect/>
          </a:stretch>
        </p:blipFill>
        <p:spPr>
          <a:xfrm>
            <a:off x="159059" y="304159"/>
            <a:ext cx="2160937" cy="2881244"/>
          </a:xfrm>
          <a:prstGeom prst="rect">
            <a:avLst/>
          </a:prstGeom>
          <a:noFill/>
          <a:ln>
            <a:noFill/>
          </a:ln>
        </p:spPr>
      </p:pic>
      <p:pic>
        <p:nvPicPr>
          <p:cNvPr id="278" name="Google Shape;278;p50"/>
          <p:cNvPicPr preferRelativeResize="0"/>
          <p:nvPr/>
        </p:nvPicPr>
        <p:blipFill rotWithShape="1">
          <a:blip r:embed="rId5">
            <a:alphaModFix/>
          </a:blip>
          <a:srcRect b="3725" l="0" r="0" t="0"/>
          <a:stretch/>
        </p:blipFill>
        <p:spPr>
          <a:xfrm>
            <a:off x="159059" y="3376415"/>
            <a:ext cx="2966058" cy="2393659"/>
          </a:xfrm>
          <a:prstGeom prst="rect">
            <a:avLst/>
          </a:prstGeom>
          <a:noFill/>
          <a:ln>
            <a:noFill/>
          </a:ln>
        </p:spPr>
      </p:pic>
      <p:pic>
        <p:nvPicPr>
          <p:cNvPr id="279" name="Google Shape;279;p50"/>
          <p:cNvPicPr preferRelativeResize="0"/>
          <p:nvPr/>
        </p:nvPicPr>
        <p:blipFill>
          <a:blip r:embed="rId6">
            <a:alphaModFix/>
          </a:blip>
          <a:stretch>
            <a:fillRect/>
          </a:stretch>
        </p:blipFill>
        <p:spPr>
          <a:xfrm>
            <a:off x="5515235" y="4982966"/>
            <a:ext cx="3628765" cy="1546091"/>
          </a:xfrm>
          <a:prstGeom prst="rect">
            <a:avLst/>
          </a:prstGeom>
          <a:noFill/>
          <a:ln>
            <a:noFill/>
          </a:ln>
        </p:spPr>
      </p:pic>
      <p:pic>
        <p:nvPicPr>
          <p:cNvPr id="280" name="Google Shape;280;p50"/>
          <p:cNvPicPr preferRelativeResize="0"/>
          <p:nvPr/>
        </p:nvPicPr>
        <p:blipFill>
          <a:blip r:embed="rId7">
            <a:alphaModFix/>
          </a:blip>
          <a:stretch>
            <a:fillRect/>
          </a:stretch>
        </p:blipFill>
        <p:spPr>
          <a:xfrm>
            <a:off x="6204764" y="3376415"/>
            <a:ext cx="1461221" cy="1461221"/>
          </a:xfrm>
          <a:prstGeom prst="rect">
            <a:avLst/>
          </a:prstGeom>
          <a:noFill/>
          <a:ln>
            <a:noFill/>
          </a:ln>
        </p:spPr>
      </p:pic>
      <p:pic>
        <p:nvPicPr>
          <p:cNvPr id="281" name="Google Shape;281;p50"/>
          <p:cNvPicPr preferRelativeResize="0"/>
          <p:nvPr/>
        </p:nvPicPr>
        <p:blipFill>
          <a:blip r:embed="rId8">
            <a:alphaModFix/>
          </a:blip>
          <a:stretch>
            <a:fillRect/>
          </a:stretch>
        </p:blipFill>
        <p:spPr>
          <a:xfrm>
            <a:off x="3221999" y="4901054"/>
            <a:ext cx="1272886" cy="1675534"/>
          </a:xfrm>
          <a:prstGeom prst="rect">
            <a:avLst/>
          </a:prstGeom>
          <a:noFill/>
          <a:ln>
            <a:noFill/>
          </a:ln>
        </p:spPr>
      </p:pic>
      <p:pic>
        <p:nvPicPr>
          <p:cNvPr id="282" name="Google Shape;282;p50"/>
          <p:cNvPicPr preferRelativeResize="0"/>
          <p:nvPr/>
        </p:nvPicPr>
        <p:blipFill>
          <a:blip r:embed="rId9">
            <a:alphaModFix/>
          </a:blip>
          <a:stretch>
            <a:fillRect/>
          </a:stretch>
        </p:blipFill>
        <p:spPr>
          <a:xfrm>
            <a:off x="4034118" y="304159"/>
            <a:ext cx="2008136" cy="2881245"/>
          </a:xfrm>
          <a:prstGeom prst="rect">
            <a:avLst/>
          </a:prstGeom>
          <a:noFill/>
          <a:ln>
            <a:noFill/>
          </a:ln>
        </p:spPr>
      </p:pic>
      <p:pic>
        <p:nvPicPr>
          <p:cNvPr id="283" name="Google Shape;283;p50"/>
          <p:cNvPicPr preferRelativeResize="0"/>
          <p:nvPr/>
        </p:nvPicPr>
        <p:blipFill rotWithShape="1">
          <a:blip r:embed="rId10">
            <a:alphaModFix/>
          </a:blip>
          <a:srcRect b="51336" l="13305" r="68450" t="14951"/>
          <a:stretch/>
        </p:blipFill>
        <p:spPr>
          <a:xfrm>
            <a:off x="7588294" y="251693"/>
            <a:ext cx="1364971" cy="1944427"/>
          </a:xfrm>
          <a:prstGeom prst="rect">
            <a:avLst/>
          </a:prstGeom>
          <a:noFill/>
          <a:ln>
            <a:noFill/>
          </a:ln>
        </p:spPr>
      </p:pic>
      <p:pic>
        <p:nvPicPr>
          <p:cNvPr id="284" name="Google Shape;284;p50"/>
          <p:cNvPicPr preferRelativeResize="0"/>
          <p:nvPr/>
        </p:nvPicPr>
        <p:blipFill rotWithShape="1">
          <a:blip r:embed="rId10">
            <a:alphaModFix/>
          </a:blip>
          <a:srcRect b="33603" l="5227" r="74979" t="48132"/>
          <a:stretch/>
        </p:blipFill>
        <p:spPr>
          <a:xfrm>
            <a:off x="7588294" y="2050432"/>
            <a:ext cx="1667090" cy="1186048"/>
          </a:xfrm>
          <a:prstGeom prst="rect">
            <a:avLst/>
          </a:prstGeom>
          <a:noFill/>
          <a:ln>
            <a:noFill/>
          </a:ln>
        </p:spPr>
      </p:pic>
      <p:pic>
        <p:nvPicPr>
          <p:cNvPr id="285" name="Google Shape;285;p50"/>
          <p:cNvPicPr preferRelativeResize="0"/>
          <p:nvPr/>
        </p:nvPicPr>
        <p:blipFill rotWithShape="1">
          <a:blip r:embed="rId10">
            <a:alphaModFix/>
          </a:blip>
          <a:srcRect b="72634" l="34589" r="55028" t="16863"/>
          <a:stretch/>
        </p:blipFill>
        <p:spPr>
          <a:xfrm>
            <a:off x="232559" y="5817528"/>
            <a:ext cx="708461" cy="9534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1"/>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latin typeface="Open Sans"/>
                <a:ea typeface="Open Sans"/>
                <a:cs typeface="Open Sans"/>
                <a:sym typeface="Open Sans"/>
              </a:rPr>
              <a:t>Which one </a:t>
            </a:r>
            <a:r>
              <a:rPr lang="en">
                <a:solidFill>
                  <a:srgbClr val="999999"/>
                </a:solidFill>
                <a:latin typeface="Open Sans"/>
                <a:ea typeface="Open Sans"/>
                <a:cs typeface="Open Sans"/>
                <a:sym typeface="Open Sans"/>
              </a:rPr>
              <a:t>shows the face </a:t>
            </a:r>
            <a:r>
              <a:rPr b="1" lang="en">
                <a:latin typeface="Open Sans"/>
                <a:ea typeface="Open Sans"/>
                <a:cs typeface="Open Sans"/>
                <a:sym typeface="Open Sans"/>
              </a:rPr>
              <a:t>close up</a:t>
            </a:r>
            <a:r>
              <a:rPr lang="en">
                <a:solidFill>
                  <a:srgbClr val="999999"/>
                </a:solidFill>
                <a:latin typeface="Open Sans"/>
                <a:ea typeface="Open Sans"/>
                <a:cs typeface="Open Sans"/>
                <a:sym typeface="Open Sans"/>
              </a:rPr>
              <a:t>, with lots of </a:t>
            </a:r>
            <a:r>
              <a:rPr b="1" lang="en">
                <a:latin typeface="Open Sans"/>
                <a:ea typeface="Open Sans"/>
                <a:cs typeface="Open Sans"/>
                <a:sym typeface="Open Sans"/>
              </a:rPr>
              <a:t>detail</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soft shadows</a:t>
            </a:r>
            <a:r>
              <a:rPr lang="en">
                <a:solidFill>
                  <a:srgbClr val="999999"/>
                </a:solidFill>
                <a:latin typeface="Open Sans"/>
                <a:ea typeface="Open Sans"/>
                <a:cs typeface="Open Sans"/>
                <a:sym typeface="Open Sans"/>
              </a:rPr>
              <a:t>?</a:t>
            </a:r>
            <a:endParaRPr>
              <a:solidFill>
                <a:srgbClr val="999999"/>
              </a:solidFill>
              <a:latin typeface="Open Sans"/>
              <a:ea typeface="Open Sans"/>
              <a:cs typeface="Open Sans"/>
              <a:sym typeface="Open Sans"/>
            </a:endParaRPr>
          </a:p>
        </p:txBody>
      </p:sp>
      <p:pic>
        <p:nvPicPr>
          <p:cNvPr id="291" name="Google Shape;291;p51"/>
          <p:cNvPicPr preferRelativeResize="0"/>
          <p:nvPr/>
        </p:nvPicPr>
        <p:blipFill>
          <a:blip r:embed="rId3">
            <a:alphaModFix/>
          </a:blip>
          <a:stretch>
            <a:fillRect/>
          </a:stretch>
        </p:blipFill>
        <p:spPr>
          <a:xfrm>
            <a:off x="6" y="301259"/>
            <a:ext cx="4441398" cy="6255484"/>
          </a:xfrm>
          <a:prstGeom prst="rect">
            <a:avLst/>
          </a:prstGeom>
          <a:noFill/>
          <a:ln>
            <a:noFill/>
          </a:ln>
        </p:spPr>
      </p:pic>
      <p:pic>
        <p:nvPicPr>
          <p:cNvPr id="292" name="Google Shape;292;p51"/>
          <p:cNvPicPr preferRelativeResize="0"/>
          <p:nvPr/>
        </p:nvPicPr>
        <p:blipFill>
          <a:blip r:embed="rId4">
            <a:alphaModFix/>
          </a:blip>
          <a:stretch>
            <a:fillRect/>
          </a:stretch>
        </p:blipFill>
        <p:spPr>
          <a:xfrm>
            <a:off x="4441399" y="309284"/>
            <a:ext cx="4679591" cy="62394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2"/>
          <p:cNvSpPr txBox="1"/>
          <p:nvPr/>
        </p:nvSpPr>
        <p:spPr>
          <a:xfrm>
            <a:off x="0" y="227175"/>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298" name="Google Shape;298;p52"/>
          <p:cNvSpPr txBox="1"/>
          <p:nvPr/>
        </p:nvSpPr>
        <p:spPr>
          <a:xfrm>
            <a:off x="0" y="1448700"/>
            <a:ext cx="9144000" cy="50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ከቀድሞ ተማሪዎች የቁም ፕሮጀክቶች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مشاريع بورتريه من الطلاب السابقين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Projectes de retrats d'antics alumnes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以前学生的肖像项目</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پروژه های پرتره از دانش آموزان سابق</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पूर्व छात्रों की पोर्ट्रेट परियोजनाएँ</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卒業生のポートレートプロジェクト</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전 학생들의 초상화 프로젝트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Projeyên portreyê ji xwendekarên berê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Projetos de retratos de ex-alunos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ਸਾਬਕਾ ਵਿਦਿਆਰਥੀਆਂ ਦੇ ਪੋਰਟਰੇਟ ਪ੍ਰੋਜੈਕਟ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Портретные проекты бывших студентов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Mashaariicda sawirka ee ardaydii hore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Proyectos de retratos de antiguos alumnos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Miradi ya picha kutoka kwa wanafunzi wa zamani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Portrait projects mula sa mga dating estudyante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Eski öğrencilerin portre projeleri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Проекти портретів колишніх студентів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Các dự án chân dung từ cựu sinh viên</a:t>
            </a:r>
            <a:endParaRPr sz="4700">
              <a:solidFill>
                <a:srgbClr val="CACACA"/>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53"/>
          <p:cNvPicPr preferRelativeResize="0"/>
          <p:nvPr/>
        </p:nvPicPr>
        <p:blipFill>
          <a:blip r:embed="rId3">
            <a:alphaModFix/>
          </a:blip>
          <a:stretch>
            <a:fillRect/>
          </a:stretch>
        </p:blipFill>
        <p:spPr>
          <a:xfrm>
            <a:off x="0" y="0"/>
            <a:ext cx="1682365" cy="2194575"/>
          </a:xfrm>
          <a:prstGeom prst="rect">
            <a:avLst/>
          </a:prstGeom>
          <a:noFill/>
          <a:ln>
            <a:noFill/>
          </a:ln>
        </p:spPr>
      </p:pic>
      <p:pic>
        <p:nvPicPr>
          <p:cNvPr id="304" name="Google Shape;304;p53"/>
          <p:cNvPicPr preferRelativeResize="0"/>
          <p:nvPr/>
        </p:nvPicPr>
        <p:blipFill>
          <a:blip r:embed="rId4">
            <a:alphaModFix/>
          </a:blip>
          <a:stretch>
            <a:fillRect/>
          </a:stretch>
        </p:blipFill>
        <p:spPr>
          <a:xfrm>
            <a:off x="2487077" y="13"/>
            <a:ext cx="1689811" cy="2194560"/>
          </a:xfrm>
          <a:prstGeom prst="rect">
            <a:avLst/>
          </a:prstGeom>
          <a:noFill/>
          <a:ln>
            <a:noFill/>
          </a:ln>
        </p:spPr>
      </p:pic>
      <p:pic>
        <p:nvPicPr>
          <p:cNvPr id="305" name="Google Shape;305;p53"/>
          <p:cNvPicPr preferRelativeResize="0"/>
          <p:nvPr/>
        </p:nvPicPr>
        <p:blipFill>
          <a:blip r:embed="rId5">
            <a:alphaModFix/>
          </a:blip>
          <a:stretch>
            <a:fillRect/>
          </a:stretch>
        </p:blipFill>
        <p:spPr>
          <a:xfrm>
            <a:off x="4981600" y="25"/>
            <a:ext cx="1678838" cy="2194560"/>
          </a:xfrm>
          <a:prstGeom prst="rect">
            <a:avLst/>
          </a:prstGeom>
          <a:noFill/>
          <a:ln>
            <a:noFill/>
          </a:ln>
        </p:spPr>
      </p:pic>
      <p:pic>
        <p:nvPicPr>
          <p:cNvPr id="306" name="Google Shape;306;p53"/>
          <p:cNvPicPr preferRelativeResize="0"/>
          <p:nvPr/>
        </p:nvPicPr>
        <p:blipFill>
          <a:blip r:embed="rId6">
            <a:alphaModFix/>
          </a:blip>
          <a:stretch>
            <a:fillRect/>
          </a:stretch>
        </p:blipFill>
        <p:spPr>
          <a:xfrm>
            <a:off x="7465150" y="25"/>
            <a:ext cx="1678838" cy="2194560"/>
          </a:xfrm>
          <a:prstGeom prst="rect">
            <a:avLst/>
          </a:prstGeom>
          <a:noFill/>
          <a:ln>
            <a:noFill/>
          </a:ln>
        </p:spPr>
      </p:pic>
      <p:pic>
        <p:nvPicPr>
          <p:cNvPr id="307" name="Google Shape;307;p53"/>
          <p:cNvPicPr preferRelativeResize="0"/>
          <p:nvPr/>
        </p:nvPicPr>
        <p:blipFill>
          <a:blip r:embed="rId7">
            <a:alphaModFix/>
          </a:blip>
          <a:stretch>
            <a:fillRect/>
          </a:stretch>
        </p:blipFill>
        <p:spPr>
          <a:xfrm>
            <a:off x="-3712" y="2331725"/>
            <a:ext cx="1689811" cy="2194560"/>
          </a:xfrm>
          <a:prstGeom prst="rect">
            <a:avLst/>
          </a:prstGeom>
          <a:noFill/>
          <a:ln>
            <a:noFill/>
          </a:ln>
        </p:spPr>
      </p:pic>
      <p:pic>
        <p:nvPicPr>
          <p:cNvPr id="308" name="Google Shape;308;p53"/>
          <p:cNvPicPr preferRelativeResize="0"/>
          <p:nvPr/>
        </p:nvPicPr>
        <p:blipFill>
          <a:blip r:embed="rId8">
            <a:alphaModFix/>
          </a:blip>
          <a:stretch>
            <a:fillRect/>
          </a:stretch>
        </p:blipFill>
        <p:spPr>
          <a:xfrm>
            <a:off x="2321324" y="2331725"/>
            <a:ext cx="1678838" cy="2194560"/>
          </a:xfrm>
          <a:prstGeom prst="rect">
            <a:avLst/>
          </a:prstGeom>
          <a:noFill/>
          <a:ln>
            <a:noFill/>
          </a:ln>
        </p:spPr>
      </p:pic>
      <p:pic>
        <p:nvPicPr>
          <p:cNvPr id="309" name="Google Shape;309;p53"/>
          <p:cNvPicPr preferRelativeResize="0"/>
          <p:nvPr/>
        </p:nvPicPr>
        <p:blipFill>
          <a:blip r:embed="rId9">
            <a:alphaModFix/>
          </a:blip>
          <a:stretch>
            <a:fillRect/>
          </a:stretch>
        </p:blipFill>
        <p:spPr>
          <a:xfrm>
            <a:off x="4635387" y="2331725"/>
            <a:ext cx="1678838" cy="2194560"/>
          </a:xfrm>
          <a:prstGeom prst="rect">
            <a:avLst/>
          </a:prstGeom>
          <a:noFill/>
          <a:ln>
            <a:noFill/>
          </a:ln>
        </p:spPr>
      </p:pic>
      <p:pic>
        <p:nvPicPr>
          <p:cNvPr id="310" name="Google Shape;310;p53"/>
          <p:cNvPicPr preferRelativeResize="0"/>
          <p:nvPr/>
        </p:nvPicPr>
        <p:blipFill>
          <a:blip r:embed="rId10">
            <a:alphaModFix/>
          </a:blip>
          <a:stretch>
            <a:fillRect/>
          </a:stretch>
        </p:blipFill>
        <p:spPr>
          <a:xfrm>
            <a:off x="6949450" y="2584100"/>
            <a:ext cx="2194560" cy="1689810"/>
          </a:xfrm>
          <a:prstGeom prst="rect">
            <a:avLst/>
          </a:prstGeom>
          <a:noFill/>
          <a:ln>
            <a:noFill/>
          </a:ln>
        </p:spPr>
      </p:pic>
      <p:pic>
        <p:nvPicPr>
          <p:cNvPr id="311" name="Google Shape;311;p53"/>
          <p:cNvPicPr preferRelativeResize="0"/>
          <p:nvPr/>
        </p:nvPicPr>
        <p:blipFill>
          <a:blip r:embed="rId11">
            <a:alphaModFix/>
          </a:blip>
          <a:stretch>
            <a:fillRect/>
          </a:stretch>
        </p:blipFill>
        <p:spPr>
          <a:xfrm>
            <a:off x="1763" y="4663425"/>
            <a:ext cx="1678838" cy="2194560"/>
          </a:xfrm>
          <a:prstGeom prst="rect">
            <a:avLst/>
          </a:prstGeom>
          <a:noFill/>
          <a:ln>
            <a:noFill/>
          </a:ln>
        </p:spPr>
      </p:pic>
      <p:pic>
        <p:nvPicPr>
          <p:cNvPr id="312" name="Google Shape;312;p53"/>
          <p:cNvPicPr preferRelativeResize="0"/>
          <p:nvPr/>
        </p:nvPicPr>
        <p:blipFill>
          <a:blip r:embed="rId12">
            <a:alphaModFix/>
          </a:blip>
          <a:stretch>
            <a:fillRect/>
          </a:stretch>
        </p:blipFill>
        <p:spPr>
          <a:xfrm>
            <a:off x="2487733" y="4663425"/>
            <a:ext cx="1678838" cy="2194560"/>
          </a:xfrm>
          <a:prstGeom prst="rect">
            <a:avLst/>
          </a:prstGeom>
          <a:noFill/>
          <a:ln>
            <a:noFill/>
          </a:ln>
        </p:spPr>
      </p:pic>
      <p:pic>
        <p:nvPicPr>
          <p:cNvPr id="313" name="Google Shape;313;p53"/>
          <p:cNvPicPr preferRelativeResize="0"/>
          <p:nvPr/>
        </p:nvPicPr>
        <p:blipFill>
          <a:blip r:embed="rId13">
            <a:alphaModFix/>
          </a:blip>
          <a:stretch>
            <a:fillRect/>
          </a:stretch>
        </p:blipFill>
        <p:spPr>
          <a:xfrm>
            <a:off x="4973704" y="4663425"/>
            <a:ext cx="1678838" cy="2194560"/>
          </a:xfrm>
          <a:prstGeom prst="rect">
            <a:avLst/>
          </a:prstGeom>
          <a:noFill/>
          <a:ln>
            <a:noFill/>
          </a:ln>
        </p:spPr>
      </p:pic>
      <p:pic>
        <p:nvPicPr>
          <p:cNvPr id="314" name="Google Shape;314;p53"/>
          <p:cNvPicPr preferRelativeResize="0"/>
          <p:nvPr/>
        </p:nvPicPr>
        <p:blipFill>
          <a:blip r:embed="rId14">
            <a:alphaModFix/>
          </a:blip>
          <a:stretch>
            <a:fillRect/>
          </a:stretch>
        </p:blipFill>
        <p:spPr>
          <a:xfrm>
            <a:off x="7459675" y="4663425"/>
            <a:ext cx="1689811" cy="21945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4"/>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Bixy Berry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coloured pencil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Lockview High School</a:t>
            </a:r>
            <a:endParaRPr sz="2400"/>
          </a:p>
          <a:p>
            <a:pPr indent="0" lvl="0" marL="0" rtl="0" algn="ctr">
              <a:spcBef>
                <a:spcPts val="0"/>
              </a:spcBef>
              <a:spcAft>
                <a:spcPts val="0"/>
              </a:spcAft>
              <a:buNone/>
            </a:pPr>
            <a:r>
              <a:rPr lang="en" sz="2400">
                <a:solidFill>
                  <a:srgbClr val="B7B7B7"/>
                </a:solidFill>
              </a:rPr>
              <a:t>Ms. Tasker</a:t>
            </a:r>
            <a:endParaRPr sz="2400">
              <a:solidFill>
                <a:srgbClr val="B7B7B7"/>
              </a:solidFill>
            </a:endParaRPr>
          </a:p>
        </p:txBody>
      </p:sp>
      <p:pic>
        <p:nvPicPr>
          <p:cNvPr id="320" name="Google Shape;320;p54"/>
          <p:cNvPicPr preferRelativeResize="0"/>
          <p:nvPr/>
        </p:nvPicPr>
        <p:blipFill>
          <a:blip r:embed="rId3">
            <a:alphaModFix/>
          </a:blip>
          <a:stretch>
            <a:fillRect/>
          </a:stretch>
        </p:blipFill>
        <p:spPr>
          <a:xfrm>
            <a:off x="0" y="0"/>
            <a:ext cx="5257353" cy="68579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5"/>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Savannah Comeau</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coloured pencil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Sackville High School</a:t>
            </a:r>
            <a:endParaRPr sz="2400"/>
          </a:p>
          <a:p>
            <a:pPr indent="0" lvl="0" marL="0" rtl="0" algn="ctr">
              <a:spcBef>
                <a:spcPts val="0"/>
              </a:spcBef>
              <a:spcAft>
                <a:spcPts val="0"/>
              </a:spcAft>
              <a:buNone/>
            </a:pPr>
            <a:r>
              <a:rPr lang="en" sz="2400" u="sng">
                <a:solidFill>
                  <a:schemeClr val="hlink"/>
                </a:solidFill>
                <a:hlinkClick r:id="rId3"/>
              </a:rPr>
              <a:t>@shsartwest</a:t>
            </a:r>
            <a:endParaRPr sz="2400">
              <a:solidFill>
                <a:srgbClr val="B7B7B7"/>
              </a:solidFill>
            </a:endParaRPr>
          </a:p>
        </p:txBody>
      </p:sp>
      <p:pic>
        <p:nvPicPr>
          <p:cNvPr id="326" name="Google Shape;326;p55"/>
          <p:cNvPicPr preferRelativeResize="0"/>
          <p:nvPr/>
        </p:nvPicPr>
        <p:blipFill>
          <a:blip r:embed="rId4">
            <a:alphaModFix/>
          </a:blip>
          <a:stretch>
            <a:fillRect/>
          </a:stretch>
        </p:blipFill>
        <p:spPr>
          <a:xfrm>
            <a:off x="0" y="7825"/>
            <a:ext cx="5277461" cy="6857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6"/>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Elle Langley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32" name="Google Shape;332;p56"/>
          <p:cNvPicPr preferRelativeResize="0"/>
          <p:nvPr/>
        </p:nvPicPr>
        <p:blipFill>
          <a:blip r:embed="rId3">
            <a:alphaModFix/>
          </a:blip>
          <a:stretch>
            <a:fillRect/>
          </a:stretch>
        </p:blipFill>
        <p:spPr>
          <a:xfrm>
            <a:off x="0" y="0"/>
            <a:ext cx="5246378"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9"/>
          <p:cNvSpPr txBox="1"/>
          <p:nvPr/>
        </p:nvSpPr>
        <p:spPr>
          <a:xfrm>
            <a:off x="0" y="0"/>
            <a:ext cx="2743200" cy="109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172" name="Google Shape;172;p39"/>
          <p:cNvPicPr preferRelativeResize="0"/>
          <p:nvPr/>
        </p:nvPicPr>
        <p:blipFill>
          <a:blip r:embed="rId3">
            <a:alphaModFix/>
          </a:blip>
          <a:stretch>
            <a:fillRect/>
          </a:stretch>
        </p:blipFill>
        <p:spPr>
          <a:xfrm>
            <a:off x="0" y="1097401"/>
            <a:ext cx="2743202" cy="3602053"/>
          </a:xfrm>
          <a:prstGeom prst="rect">
            <a:avLst/>
          </a:prstGeom>
          <a:noFill/>
          <a:ln>
            <a:noFill/>
          </a:ln>
        </p:spPr>
      </p:pic>
      <p:sp>
        <p:nvSpPr>
          <p:cNvPr id="173" name="Google Shape;173;p39"/>
          <p:cNvSpPr txBox="1"/>
          <p:nvPr/>
        </p:nvSpPr>
        <p:spPr>
          <a:xfrm>
            <a:off x="0" y="4699450"/>
            <a:ext cx="2743200" cy="2158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CACACA"/>
                </a:solidFill>
                <a:latin typeface="Average"/>
                <a:ea typeface="Average"/>
                <a:cs typeface="Average"/>
                <a:sym typeface="Average"/>
              </a:rPr>
              <a:t>We are going to practice to </a:t>
            </a:r>
            <a:r>
              <a:rPr b="1" lang="en" sz="1900">
                <a:solidFill>
                  <a:srgbClr val="00FF00"/>
                </a:solidFill>
                <a:latin typeface="Average"/>
                <a:ea typeface="Average"/>
                <a:cs typeface="Average"/>
                <a:sym typeface="Average"/>
              </a:rPr>
              <a:t>keep ideas flowing</a:t>
            </a:r>
            <a:r>
              <a:rPr lang="en" sz="1900">
                <a:solidFill>
                  <a:srgbClr val="CACACA"/>
                </a:solidFill>
                <a:latin typeface="Average"/>
                <a:ea typeface="Average"/>
                <a:cs typeface="Average"/>
                <a:sym typeface="Average"/>
              </a:rPr>
              <a:t>. Then I show you how to shade while focusing on deep </a:t>
            </a:r>
            <a:r>
              <a:rPr b="1" lang="en" sz="1900">
                <a:solidFill>
                  <a:srgbClr val="00FF00"/>
                </a:solidFill>
                <a:latin typeface="Average"/>
                <a:ea typeface="Average"/>
                <a:cs typeface="Average"/>
                <a:sym typeface="Average"/>
              </a:rPr>
              <a:t>darks</a:t>
            </a:r>
            <a:r>
              <a:rPr lang="en" sz="1900">
                <a:solidFill>
                  <a:srgbClr val="CACACA"/>
                </a:solidFill>
                <a:latin typeface="Average"/>
                <a:ea typeface="Average"/>
                <a:cs typeface="Average"/>
                <a:sym typeface="Average"/>
              </a:rPr>
              <a:t>, </a:t>
            </a:r>
            <a:r>
              <a:rPr b="1" lang="en" sz="1900">
                <a:solidFill>
                  <a:srgbClr val="00FF00"/>
                </a:solidFill>
                <a:latin typeface="Average"/>
                <a:ea typeface="Average"/>
                <a:cs typeface="Average"/>
                <a:sym typeface="Average"/>
              </a:rPr>
              <a:t>blending</a:t>
            </a:r>
            <a:r>
              <a:rPr lang="en" sz="1900">
                <a:solidFill>
                  <a:srgbClr val="CACACA"/>
                </a:solidFill>
                <a:latin typeface="Average"/>
                <a:ea typeface="Average"/>
                <a:cs typeface="Average"/>
                <a:sym typeface="Average"/>
              </a:rPr>
              <a:t>, and </a:t>
            </a:r>
            <a:r>
              <a:rPr b="1" lang="en" sz="1900">
                <a:solidFill>
                  <a:srgbClr val="00FF00"/>
                </a:solidFill>
                <a:latin typeface="Average"/>
                <a:ea typeface="Average"/>
                <a:cs typeface="Average"/>
                <a:sym typeface="Average"/>
              </a:rPr>
              <a:t>smoothness</a:t>
            </a:r>
            <a:r>
              <a:rPr lang="en" sz="1900">
                <a:solidFill>
                  <a:srgbClr val="CACACA"/>
                </a:solidFill>
                <a:latin typeface="Average"/>
                <a:ea typeface="Average"/>
                <a:cs typeface="Average"/>
                <a:sym typeface="Average"/>
              </a:rPr>
              <a:t>. </a:t>
            </a:r>
            <a:endParaRPr sz="1900">
              <a:solidFill>
                <a:srgbClr val="CACACA"/>
              </a:solidFill>
              <a:latin typeface="Average"/>
              <a:ea typeface="Average"/>
              <a:cs typeface="Average"/>
              <a:sym typeface="Average"/>
            </a:endParaRPr>
          </a:p>
        </p:txBody>
      </p:sp>
      <p:sp>
        <p:nvSpPr>
          <p:cNvPr descr="Translations" id="174" name="Google Shape;174;p39"/>
          <p:cNvSpPr txBox="1"/>
          <p:nvPr/>
        </p:nvSpPr>
        <p:spPr>
          <a:xfrm>
            <a:off x="2743200" y="0"/>
            <a:ext cx="6400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በጥልቅ ጨለማ፣ በመደባለቅ እና ለስላሳነት ፈጠራን እና ጥላን ልንለማመድ ነው።</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سنمارس الإبداع والتظليل باستخدام الألوان الداكنة العميقة والمزج والنعومة.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Practicarem la creativitat i l'ombrejat amb foscors profunds, barreja i suavitat.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我们将通过深色、混合和平滑度来练习创造力和阴影。</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ما می خواهیم خلاقیت و سایه زدن را با تاریکی عمیق، ترکیب و صافی تمرین کنیم.</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हम गहरे अंधेरे, सम्मिश्रण और चिकनीपन के साथ रचनात्मकता और छायांकन का अभ्यास करने जा रहे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深い暗さ、ブレンド、滑らかさを使って創造性と陰影を練習します。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우리는 짙은 어둠, 블렌딩, 부드러움을 활용해 창의성과 음영 표현을 연습할 것입니다.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Em ê bi tariyên kûr, tevhevkirin û sivikbûnê afirînerî û siyakirinê pratîk bikin.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Vamos praticar criatividade e sombreamento com tons escuros profundos, mesclagem e suavidade.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ਅਸੀਂ ਡੂੰਘੇ ਹਨੇਰੇ, ਮਿਸ਼ਰਣ ਅਤੇ ਨਿਰਵਿਘਨਤਾ ਦੇ ਨਾਲ ਰਚਨਾਤਮਕਤਾ ਅਤੇ ਰੰਗਤ ਦਾ ਅਭਿਆਸ ਕਰਨ ਜਾ ਰਹੇ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Мы будем практиковать креативность и затенение с использованием глубоких темных тонов, смешивание и плавность.</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Waxaan ku celcelin doonnaa hal-abuurnimada iyo hadhyada mugdiga qoto dheer, isku-dhafka, iyo simanaanta.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Vamos a practicar la creatividad y el sombreado con tonos oscuros profundos, mezclas y suavidad.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Tutafanya mazoezi ya ubunifu na kivuli chenye giza kuu, mchanganyiko na ulaini.</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Magsasanay tayo ng pagkamalikhain at pagtatabing na may malalim na dilim, timpla, at kinis.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Derin koyuluklar, karıştırma ve yumuşaklık ile yaratıcılığımızı ve gölgelendirmelerimizi uygulayacağız.</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Ми будемо практикувати креативність і тіні з глибокими темними, змішуванням і гладкістю.</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Chúng ta sẽ thực hành khả năng sáng tạo và tạo bóng với tông màu tối, pha trộn và làm mịn.</a:t>
            </a:r>
            <a:endParaRPr sz="1450">
              <a:solidFill>
                <a:srgbClr val="CACACA"/>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7"/>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Leah McGrath</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38" name="Google Shape;338;p57"/>
          <p:cNvPicPr preferRelativeResize="0"/>
          <p:nvPr/>
        </p:nvPicPr>
        <p:blipFill>
          <a:blip r:embed="rId3">
            <a:alphaModFix/>
          </a:blip>
          <a:stretch>
            <a:fillRect/>
          </a:stretch>
        </p:blipFill>
        <p:spPr>
          <a:xfrm>
            <a:off x="0" y="0"/>
            <a:ext cx="5260088"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8"/>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Abby DeWolfe</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44" name="Google Shape;344;p58"/>
          <p:cNvPicPr preferRelativeResize="0"/>
          <p:nvPr/>
        </p:nvPicPr>
        <p:blipFill>
          <a:blip r:embed="rId3">
            <a:alphaModFix/>
          </a:blip>
          <a:stretch>
            <a:fillRect/>
          </a:stretch>
        </p:blipFill>
        <p:spPr>
          <a:xfrm>
            <a:off x="0" y="0"/>
            <a:ext cx="5266938"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9"/>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Sophia Falle</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marker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50" name="Google Shape;350;p59"/>
          <p:cNvPicPr preferRelativeResize="0"/>
          <p:nvPr/>
        </p:nvPicPr>
        <p:blipFill>
          <a:blip r:embed="rId3">
            <a:alphaModFix/>
          </a:blip>
          <a:stretch>
            <a:fillRect/>
          </a:stretch>
        </p:blipFill>
        <p:spPr>
          <a:xfrm>
            <a:off x="0" y="7825"/>
            <a:ext cx="5246378"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60"/>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Reid Gillis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56" name="Google Shape;356;p60"/>
          <p:cNvPicPr preferRelativeResize="0"/>
          <p:nvPr/>
        </p:nvPicPr>
        <p:blipFill>
          <a:blip r:embed="rId3">
            <a:alphaModFix/>
          </a:blip>
          <a:stretch>
            <a:fillRect/>
          </a:stretch>
        </p:blipFill>
        <p:spPr>
          <a:xfrm>
            <a:off x="0" y="0"/>
            <a:ext cx="5246378"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1"/>
          <p:cNvSpPr txBox="1"/>
          <p:nvPr>
            <p:ph type="title"/>
          </p:nvPr>
        </p:nvSpPr>
        <p:spPr>
          <a:xfrm>
            <a:off x="300" y="6065950"/>
            <a:ext cx="9144000" cy="79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Nevaeh Grant, </a:t>
            </a:r>
            <a:r>
              <a:rPr lang="en">
                <a:solidFill>
                  <a:srgbClr val="B7B7B7"/>
                </a:solidFill>
              </a:rPr>
              <a:t>graphite and watercolour on paper, Spring 2023</a:t>
            </a:r>
            <a:endParaRPr>
              <a:solidFill>
                <a:srgbClr val="B7B7B7"/>
              </a:solidFill>
            </a:endParaRPr>
          </a:p>
          <a:p>
            <a:pPr indent="0" lvl="0" marL="0" rtl="0" algn="ctr">
              <a:spcBef>
                <a:spcPts val="0"/>
              </a:spcBef>
              <a:spcAft>
                <a:spcPts val="0"/>
              </a:spcAft>
              <a:buNone/>
            </a:pPr>
            <a:r>
              <a:rPr lang="en" sz="2400"/>
              <a:t>Lockview High School, </a:t>
            </a:r>
            <a:r>
              <a:rPr lang="en" sz="2400">
                <a:solidFill>
                  <a:srgbClr val="B7B7B7"/>
                </a:solidFill>
              </a:rPr>
              <a:t>Ms. Tasker</a:t>
            </a:r>
            <a:endParaRPr sz="2400">
              <a:solidFill>
                <a:srgbClr val="B7B7B7"/>
              </a:solidFill>
            </a:endParaRPr>
          </a:p>
        </p:txBody>
      </p:sp>
      <p:pic>
        <p:nvPicPr>
          <p:cNvPr id="362" name="Google Shape;362;p61"/>
          <p:cNvPicPr preferRelativeResize="0"/>
          <p:nvPr/>
        </p:nvPicPr>
        <p:blipFill>
          <a:blip r:embed="rId3">
            <a:alphaModFix/>
          </a:blip>
          <a:stretch>
            <a:fillRect/>
          </a:stretch>
        </p:blipFill>
        <p:spPr>
          <a:xfrm>
            <a:off x="628475" y="0"/>
            <a:ext cx="7887652" cy="60659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62"/>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Izzy Hussey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thread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68" name="Google Shape;368;p62"/>
          <p:cNvPicPr preferRelativeResize="0"/>
          <p:nvPr/>
        </p:nvPicPr>
        <p:blipFill>
          <a:blip r:embed="rId3">
            <a:alphaModFix/>
          </a:blip>
          <a:stretch>
            <a:fillRect/>
          </a:stretch>
        </p:blipFill>
        <p:spPr>
          <a:xfrm>
            <a:off x="0" y="7825"/>
            <a:ext cx="523266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3"/>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Johnylah James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74" name="Google Shape;374;p63"/>
          <p:cNvPicPr preferRelativeResize="0"/>
          <p:nvPr/>
        </p:nvPicPr>
        <p:blipFill>
          <a:blip r:embed="rId3">
            <a:alphaModFix/>
          </a:blip>
          <a:stretch>
            <a:fillRect/>
          </a:stretch>
        </p:blipFill>
        <p:spPr>
          <a:xfrm>
            <a:off x="0" y="0"/>
            <a:ext cx="5246378"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4"/>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Jiah Kim</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80" name="Google Shape;380;p64"/>
          <p:cNvPicPr preferRelativeResize="0"/>
          <p:nvPr/>
        </p:nvPicPr>
        <p:blipFill>
          <a:blip r:embed="rId3">
            <a:alphaModFix/>
          </a:blip>
          <a:stretch>
            <a:fillRect/>
          </a:stretch>
        </p:blipFill>
        <p:spPr>
          <a:xfrm>
            <a:off x="0" y="0"/>
            <a:ext cx="5246378"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5"/>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Lucas Lai</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86" name="Google Shape;386;p65"/>
          <p:cNvPicPr preferRelativeResize="0"/>
          <p:nvPr/>
        </p:nvPicPr>
        <p:blipFill>
          <a:blip r:embed="rId3">
            <a:alphaModFix/>
          </a:blip>
          <a:stretch>
            <a:fillRect/>
          </a:stretch>
        </p:blipFill>
        <p:spPr>
          <a:xfrm>
            <a:off x="0" y="0"/>
            <a:ext cx="5280654"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66"/>
          <p:cNvPicPr preferRelativeResize="0"/>
          <p:nvPr/>
        </p:nvPicPr>
        <p:blipFill>
          <a:blip r:embed="rId3">
            <a:alphaModFix/>
          </a:blip>
          <a:stretch>
            <a:fillRect/>
          </a:stretch>
        </p:blipFill>
        <p:spPr>
          <a:xfrm>
            <a:off x="0" y="0"/>
            <a:ext cx="1682365" cy="2194575"/>
          </a:xfrm>
          <a:prstGeom prst="rect">
            <a:avLst/>
          </a:prstGeom>
          <a:noFill/>
          <a:ln>
            <a:noFill/>
          </a:ln>
        </p:spPr>
      </p:pic>
      <p:pic>
        <p:nvPicPr>
          <p:cNvPr id="392" name="Google Shape;392;p66"/>
          <p:cNvPicPr preferRelativeResize="0"/>
          <p:nvPr/>
        </p:nvPicPr>
        <p:blipFill>
          <a:blip r:embed="rId4">
            <a:alphaModFix/>
          </a:blip>
          <a:stretch>
            <a:fillRect/>
          </a:stretch>
        </p:blipFill>
        <p:spPr>
          <a:xfrm>
            <a:off x="2487077" y="13"/>
            <a:ext cx="1689811" cy="2194560"/>
          </a:xfrm>
          <a:prstGeom prst="rect">
            <a:avLst/>
          </a:prstGeom>
          <a:noFill/>
          <a:ln>
            <a:noFill/>
          </a:ln>
        </p:spPr>
      </p:pic>
      <p:pic>
        <p:nvPicPr>
          <p:cNvPr id="393" name="Google Shape;393;p66"/>
          <p:cNvPicPr preferRelativeResize="0"/>
          <p:nvPr/>
        </p:nvPicPr>
        <p:blipFill>
          <a:blip r:embed="rId5">
            <a:alphaModFix/>
          </a:blip>
          <a:stretch>
            <a:fillRect/>
          </a:stretch>
        </p:blipFill>
        <p:spPr>
          <a:xfrm>
            <a:off x="4981600" y="25"/>
            <a:ext cx="1678838" cy="2194560"/>
          </a:xfrm>
          <a:prstGeom prst="rect">
            <a:avLst/>
          </a:prstGeom>
          <a:noFill/>
          <a:ln>
            <a:noFill/>
          </a:ln>
        </p:spPr>
      </p:pic>
      <p:pic>
        <p:nvPicPr>
          <p:cNvPr id="394" name="Google Shape;394;p66"/>
          <p:cNvPicPr preferRelativeResize="0"/>
          <p:nvPr/>
        </p:nvPicPr>
        <p:blipFill>
          <a:blip r:embed="rId6">
            <a:alphaModFix/>
          </a:blip>
          <a:stretch>
            <a:fillRect/>
          </a:stretch>
        </p:blipFill>
        <p:spPr>
          <a:xfrm>
            <a:off x="7465150" y="25"/>
            <a:ext cx="1678838" cy="2194560"/>
          </a:xfrm>
          <a:prstGeom prst="rect">
            <a:avLst/>
          </a:prstGeom>
          <a:noFill/>
          <a:ln>
            <a:noFill/>
          </a:ln>
        </p:spPr>
      </p:pic>
      <p:pic>
        <p:nvPicPr>
          <p:cNvPr id="395" name="Google Shape;395;p66"/>
          <p:cNvPicPr preferRelativeResize="0"/>
          <p:nvPr/>
        </p:nvPicPr>
        <p:blipFill>
          <a:blip r:embed="rId7">
            <a:alphaModFix/>
          </a:blip>
          <a:stretch>
            <a:fillRect/>
          </a:stretch>
        </p:blipFill>
        <p:spPr>
          <a:xfrm>
            <a:off x="-3712" y="2331725"/>
            <a:ext cx="1689811" cy="2194560"/>
          </a:xfrm>
          <a:prstGeom prst="rect">
            <a:avLst/>
          </a:prstGeom>
          <a:noFill/>
          <a:ln>
            <a:noFill/>
          </a:ln>
        </p:spPr>
      </p:pic>
      <p:pic>
        <p:nvPicPr>
          <p:cNvPr id="396" name="Google Shape;396;p66"/>
          <p:cNvPicPr preferRelativeResize="0"/>
          <p:nvPr/>
        </p:nvPicPr>
        <p:blipFill>
          <a:blip r:embed="rId8">
            <a:alphaModFix/>
          </a:blip>
          <a:stretch>
            <a:fillRect/>
          </a:stretch>
        </p:blipFill>
        <p:spPr>
          <a:xfrm>
            <a:off x="2321324" y="2331725"/>
            <a:ext cx="1678838" cy="2194560"/>
          </a:xfrm>
          <a:prstGeom prst="rect">
            <a:avLst/>
          </a:prstGeom>
          <a:noFill/>
          <a:ln>
            <a:noFill/>
          </a:ln>
        </p:spPr>
      </p:pic>
      <p:pic>
        <p:nvPicPr>
          <p:cNvPr id="397" name="Google Shape;397;p66"/>
          <p:cNvPicPr preferRelativeResize="0"/>
          <p:nvPr/>
        </p:nvPicPr>
        <p:blipFill>
          <a:blip r:embed="rId9">
            <a:alphaModFix/>
          </a:blip>
          <a:stretch>
            <a:fillRect/>
          </a:stretch>
        </p:blipFill>
        <p:spPr>
          <a:xfrm>
            <a:off x="4635387" y="2331725"/>
            <a:ext cx="1678838" cy="2194560"/>
          </a:xfrm>
          <a:prstGeom prst="rect">
            <a:avLst/>
          </a:prstGeom>
          <a:noFill/>
          <a:ln>
            <a:noFill/>
          </a:ln>
        </p:spPr>
      </p:pic>
      <p:pic>
        <p:nvPicPr>
          <p:cNvPr id="398" name="Google Shape;398;p66"/>
          <p:cNvPicPr preferRelativeResize="0"/>
          <p:nvPr/>
        </p:nvPicPr>
        <p:blipFill>
          <a:blip r:embed="rId10">
            <a:alphaModFix/>
          </a:blip>
          <a:stretch>
            <a:fillRect/>
          </a:stretch>
        </p:blipFill>
        <p:spPr>
          <a:xfrm>
            <a:off x="6949450" y="2584100"/>
            <a:ext cx="2194560" cy="1689810"/>
          </a:xfrm>
          <a:prstGeom prst="rect">
            <a:avLst/>
          </a:prstGeom>
          <a:noFill/>
          <a:ln>
            <a:noFill/>
          </a:ln>
        </p:spPr>
      </p:pic>
      <p:pic>
        <p:nvPicPr>
          <p:cNvPr id="399" name="Google Shape;399;p66"/>
          <p:cNvPicPr preferRelativeResize="0"/>
          <p:nvPr/>
        </p:nvPicPr>
        <p:blipFill>
          <a:blip r:embed="rId11">
            <a:alphaModFix/>
          </a:blip>
          <a:stretch>
            <a:fillRect/>
          </a:stretch>
        </p:blipFill>
        <p:spPr>
          <a:xfrm>
            <a:off x="1763" y="4663425"/>
            <a:ext cx="1678838" cy="2194560"/>
          </a:xfrm>
          <a:prstGeom prst="rect">
            <a:avLst/>
          </a:prstGeom>
          <a:noFill/>
          <a:ln>
            <a:noFill/>
          </a:ln>
        </p:spPr>
      </p:pic>
      <p:pic>
        <p:nvPicPr>
          <p:cNvPr id="400" name="Google Shape;400;p66"/>
          <p:cNvPicPr preferRelativeResize="0"/>
          <p:nvPr/>
        </p:nvPicPr>
        <p:blipFill>
          <a:blip r:embed="rId12">
            <a:alphaModFix/>
          </a:blip>
          <a:stretch>
            <a:fillRect/>
          </a:stretch>
        </p:blipFill>
        <p:spPr>
          <a:xfrm>
            <a:off x="2487733" y="4663425"/>
            <a:ext cx="1678838" cy="2194560"/>
          </a:xfrm>
          <a:prstGeom prst="rect">
            <a:avLst/>
          </a:prstGeom>
          <a:noFill/>
          <a:ln>
            <a:noFill/>
          </a:ln>
        </p:spPr>
      </p:pic>
      <p:pic>
        <p:nvPicPr>
          <p:cNvPr id="401" name="Google Shape;401;p66"/>
          <p:cNvPicPr preferRelativeResize="0"/>
          <p:nvPr/>
        </p:nvPicPr>
        <p:blipFill>
          <a:blip r:embed="rId13">
            <a:alphaModFix/>
          </a:blip>
          <a:stretch>
            <a:fillRect/>
          </a:stretch>
        </p:blipFill>
        <p:spPr>
          <a:xfrm>
            <a:off x="4973704" y="4663425"/>
            <a:ext cx="1678838" cy="2194560"/>
          </a:xfrm>
          <a:prstGeom prst="rect">
            <a:avLst/>
          </a:prstGeom>
          <a:noFill/>
          <a:ln>
            <a:noFill/>
          </a:ln>
        </p:spPr>
      </p:pic>
      <p:pic>
        <p:nvPicPr>
          <p:cNvPr id="402" name="Google Shape;402;p66"/>
          <p:cNvPicPr preferRelativeResize="0"/>
          <p:nvPr/>
        </p:nvPicPr>
        <p:blipFill>
          <a:blip r:embed="rId14">
            <a:alphaModFix/>
          </a:blip>
          <a:stretch>
            <a:fillRect/>
          </a:stretch>
        </p:blipFill>
        <p:spPr>
          <a:xfrm>
            <a:off x="7459675" y="4663425"/>
            <a:ext cx="1689811" cy="21945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40"/>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180" name="Google Shape;180;p40"/>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181" name="Google Shape;181;p40"/>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67"/>
          <p:cNvPicPr preferRelativeResize="0"/>
          <p:nvPr/>
        </p:nvPicPr>
        <p:blipFill>
          <a:blip r:embed="rId3">
            <a:alphaModFix/>
          </a:blip>
          <a:stretch>
            <a:fillRect/>
          </a:stretch>
        </p:blipFill>
        <p:spPr>
          <a:xfrm>
            <a:off x="0" y="0"/>
            <a:ext cx="1689810" cy="2194560"/>
          </a:xfrm>
          <a:prstGeom prst="rect">
            <a:avLst/>
          </a:prstGeom>
          <a:noFill/>
          <a:ln>
            <a:noFill/>
          </a:ln>
        </p:spPr>
      </p:pic>
      <p:pic>
        <p:nvPicPr>
          <p:cNvPr id="408" name="Google Shape;408;p67"/>
          <p:cNvPicPr preferRelativeResize="0"/>
          <p:nvPr/>
        </p:nvPicPr>
        <p:blipFill>
          <a:blip r:embed="rId4">
            <a:alphaModFix/>
          </a:blip>
          <a:stretch>
            <a:fillRect/>
          </a:stretch>
        </p:blipFill>
        <p:spPr>
          <a:xfrm>
            <a:off x="2492039" y="0"/>
            <a:ext cx="1678840" cy="2194560"/>
          </a:xfrm>
          <a:prstGeom prst="rect">
            <a:avLst/>
          </a:prstGeom>
          <a:noFill/>
          <a:ln>
            <a:noFill/>
          </a:ln>
        </p:spPr>
      </p:pic>
      <p:pic>
        <p:nvPicPr>
          <p:cNvPr id="409" name="Google Shape;409;p67"/>
          <p:cNvPicPr preferRelativeResize="0"/>
          <p:nvPr/>
        </p:nvPicPr>
        <p:blipFill>
          <a:blip r:embed="rId5">
            <a:alphaModFix/>
          </a:blip>
          <a:stretch>
            <a:fillRect/>
          </a:stretch>
        </p:blipFill>
        <p:spPr>
          <a:xfrm>
            <a:off x="4973109" y="0"/>
            <a:ext cx="1689811" cy="2194560"/>
          </a:xfrm>
          <a:prstGeom prst="rect">
            <a:avLst/>
          </a:prstGeom>
          <a:noFill/>
          <a:ln>
            <a:noFill/>
          </a:ln>
        </p:spPr>
      </p:pic>
      <p:pic>
        <p:nvPicPr>
          <p:cNvPr id="410" name="Google Shape;410;p67"/>
          <p:cNvPicPr preferRelativeResize="0"/>
          <p:nvPr/>
        </p:nvPicPr>
        <p:blipFill>
          <a:blip r:embed="rId6">
            <a:alphaModFix/>
          </a:blip>
          <a:stretch>
            <a:fillRect/>
          </a:stretch>
        </p:blipFill>
        <p:spPr>
          <a:xfrm>
            <a:off x="7465150" y="0"/>
            <a:ext cx="1678838" cy="2194560"/>
          </a:xfrm>
          <a:prstGeom prst="rect">
            <a:avLst/>
          </a:prstGeom>
          <a:noFill/>
          <a:ln>
            <a:noFill/>
          </a:ln>
        </p:spPr>
      </p:pic>
      <p:pic>
        <p:nvPicPr>
          <p:cNvPr id="411" name="Google Shape;411;p67"/>
          <p:cNvPicPr preferRelativeResize="0"/>
          <p:nvPr/>
        </p:nvPicPr>
        <p:blipFill>
          <a:blip r:embed="rId7">
            <a:alphaModFix/>
          </a:blip>
          <a:stretch>
            <a:fillRect/>
          </a:stretch>
        </p:blipFill>
        <p:spPr>
          <a:xfrm>
            <a:off x="5475" y="2331725"/>
            <a:ext cx="1678838" cy="2194560"/>
          </a:xfrm>
          <a:prstGeom prst="rect">
            <a:avLst/>
          </a:prstGeom>
          <a:noFill/>
          <a:ln>
            <a:noFill/>
          </a:ln>
        </p:spPr>
      </p:pic>
      <p:pic>
        <p:nvPicPr>
          <p:cNvPr id="412" name="Google Shape;412;p67"/>
          <p:cNvPicPr preferRelativeResize="0"/>
          <p:nvPr/>
        </p:nvPicPr>
        <p:blipFill>
          <a:blip r:embed="rId8">
            <a:alphaModFix/>
          </a:blip>
          <a:stretch>
            <a:fillRect/>
          </a:stretch>
        </p:blipFill>
        <p:spPr>
          <a:xfrm>
            <a:off x="2492033" y="2331725"/>
            <a:ext cx="1678838" cy="2194560"/>
          </a:xfrm>
          <a:prstGeom prst="rect">
            <a:avLst/>
          </a:prstGeom>
          <a:noFill/>
          <a:ln>
            <a:noFill/>
          </a:ln>
        </p:spPr>
      </p:pic>
      <p:pic>
        <p:nvPicPr>
          <p:cNvPr id="413" name="Google Shape;413;p67"/>
          <p:cNvPicPr preferRelativeResize="0"/>
          <p:nvPr/>
        </p:nvPicPr>
        <p:blipFill>
          <a:blip r:embed="rId9">
            <a:alphaModFix/>
          </a:blip>
          <a:stretch>
            <a:fillRect/>
          </a:stretch>
        </p:blipFill>
        <p:spPr>
          <a:xfrm>
            <a:off x="4978592" y="2331725"/>
            <a:ext cx="1678838" cy="2194560"/>
          </a:xfrm>
          <a:prstGeom prst="rect">
            <a:avLst/>
          </a:prstGeom>
          <a:noFill/>
          <a:ln>
            <a:noFill/>
          </a:ln>
        </p:spPr>
      </p:pic>
      <p:pic>
        <p:nvPicPr>
          <p:cNvPr id="414" name="Google Shape;414;p67"/>
          <p:cNvPicPr preferRelativeResize="0"/>
          <p:nvPr/>
        </p:nvPicPr>
        <p:blipFill>
          <a:blip r:embed="rId10">
            <a:alphaModFix/>
          </a:blip>
          <a:stretch>
            <a:fillRect/>
          </a:stretch>
        </p:blipFill>
        <p:spPr>
          <a:xfrm>
            <a:off x="7465150" y="2331725"/>
            <a:ext cx="1678838" cy="2194560"/>
          </a:xfrm>
          <a:prstGeom prst="rect">
            <a:avLst/>
          </a:prstGeom>
          <a:noFill/>
          <a:ln>
            <a:noFill/>
          </a:ln>
        </p:spPr>
      </p:pic>
      <p:pic>
        <p:nvPicPr>
          <p:cNvPr id="415" name="Google Shape;415;p67"/>
          <p:cNvPicPr preferRelativeResize="0"/>
          <p:nvPr/>
        </p:nvPicPr>
        <p:blipFill>
          <a:blip r:embed="rId11">
            <a:alphaModFix/>
          </a:blip>
          <a:stretch>
            <a:fillRect/>
          </a:stretch>
        </p:blipFill>
        <p:spPr>
          <a:xfrm>
            <a:off x="0" y="4663450"/>
            <a:ext cx="1547164" cy="2194560"/>
          </a:xfrm>
          <a:prstGeom prst="rect">
            <a:avLst/>
          </a:prstGeom>
          <a:noFill/>
          <a:ln>
            <a:noFill/>
          </a:ln>
        </p:spPr>
      </p:pic>
      <p:pic>
        <p:nvPicPr>
          <p:cNvPr id="416" name="Google Shape;416;p67"/>
          <p:cNvPicPr preferRelativeResize="0"/>
          <p:nvPr/>
        </p:nvPicPr>
        <p:blipFill>
          <a:blip r:embed="rId12">
            <a:alphaModFix/>
          </a:blip>
          <a:stretch>
            <a:fillRect/>
          </a:stretch>
        </p:blipFill>
        <p:spPr>
          <a:xfrm>
            <a:off x="2396943" y="4655625"/>
            <a:ext cx="1689811" cy="2194560"/>
          </a:xfrm>
          <a:prstGeom prst="rect">
            <a:avLst/>
          </a:prstGeom>
          <a:noFill/>
          <a:ln>
            <a:noFill/>
          </a:ln>
        </p:spPr>
      </p:pic>
      <p:pic>
        <p:nvPicPr>
          <p:cNvPr id="417" name="Google Shape;417;p67"/>
          <p:cNvPicPr preferRelativeResize="0"/>
          <p:nvPr/>
        </p:nvPicPr>
        <p:blipFill>
          <a:blip r:embed="rId13">
            <a:alphaModFix/>
          </a:blip>
          <a:stretch>
            <a:fillRect/>
          </a:stretch>
        </p:blipFill>
        <p:spPr>
          <a:xfrm>
            <a:off x="4936533" y="4663450"/>
            <a:ext cx="1678838" cy="2194560"/>
          </a:xfrm>
          <a:prstGeom prst="rect">
            <a:avLst/>
          </a:prstGeom>
          <a:noFill/>
          <a:ln>
            <a:noFill/>
          </a:ln>
        </p:spPr>
      </p:pic>
      <p:pic>
        <p:nvPicPr>
          <p:cNvPr id="418" name="Google Shape;418;p67"/>
          <p:cNvPicPr preferRelativeResize="0"/>
          <p:nvPr/>
        </p:nvPicPr>
        <p:blipFill>
          <a:blip r:embed="rId14">
            <a:alphaModFix/>
          </a:blip>
          <a:stretch>
            <a:fillRect/>
          </a:stretch>
        </p:blipFill>
        <p:spPr>
          <a:xfrm>
            <a:off x="7465150" y="4663450"/>
            <a:ext cx="1678838" cy="21945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8"/>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Kieran Gale</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Lockview High School</a:t>
            </a:r>
            <a:endParaRPr sz="2400"/>
          </a:p>
          <a:p>
            <a:pPr indent="0" lvl="0" marL="0" rtl="0" algn="ctr">
              <a:spcBef>
                <a:spcPts val="0"/>
              </a:spcBef>
              <a:spcAft>
                <a:spcPts val="0"/>
              </a:spcAft>
              <a:buNone/>
            </a:pPr>
            <a:r>
              <a:rPr lang="en" sz="2400">
                <a:solidFill>
                  <a:srgbClr val="B7B7B7"/>
                </a:solidFill>
              </a:rPr>
              <a:t>Ms. Tasker</a:t>
            </a:r>
            <a:endParaRPr sz="2400">
              <a:solidFill>
                <a:srgbClr val="B7B7B7"/>
              </a:solidFill>
            </a:endParaRPr>
          </a:p>
        </p:txBody>
      </p:sp>
      <p:pic>
        <p:nvPicPr>
          <p:cNvPr id="424" name="Google Shape;424;p68"/>
          <p:cNvPicPr preferRelativeResize="0"/>
          <p:nvPr/>
        </p:nvPicPr>
        <p:blipFill>
          <a:blip r:embed="rId3">
            <a:alphaModFix/>
          </a:blip>
          <a:stretch>
            <a:fillRect/>
          </a:stretch>
        </p:blipFill>
        <p:spPr>
          <a:xfrm>
            <a:off x="0" y="7825"/>
            <a:ext cx="5264046" cy="6857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9"/>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Avery Comeau</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coloured pencil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Lockview High School</a:t>
            </a:r>
            <a:endParaRPr sz="2400"/>
          </a:p>
          <a:p>
            <a:pPr indent="0" lvl="0" marL="0" rtl="0" algn="ctr">
              <a:spcBef>
                <a:spcPts val="0"/>
              </a:spcBef>
              <a:spcAft>
                <a:spcPts val="0"/>
              </a:spcAft>
              <a:buNone/>
            </a:pPr>
            <a:r>
              <a:rPr lang="en" sz="2400">
                <a:solidFill>
                  <a:srgbClr val="B7B7B7"/>
                </a:solidFill>
              </a:rPr>
              <a:t>Ms. Tasker</a:t>
            </a:r>
            <a:endParaRPr sz="2400">
              <a:solidFill>
                <a:srgbClr val="B7B7B7"/>
              </a:solidFill>
            </a:endParaRPr>
          </a:p>
        </p:txBody>
      </p:sp>
      <p:pic>
        <p:nvPicPr>
          <p:cNvPr id="430" name="Google Shape;430;p69"/>
          <p:cNvPicPr preferRelativeResize="0"/>
          <p:nvPr/>
        </p:nvPicPr>
        <p:blipFill>
          <a:blip r:embed="rId3">
            <a:alphaModFix/>
          </a:blip>
          <a:stretch>
            <a:fillRect/>
          </a:stretch>
        </p:blipFill>
        <p:spPr>
          <a:xfrm>
            <a:off x="0" y="7825"/>
            <a:ext cx="5257353" cy="68579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70"/>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Alexa Maillet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Sackville High School</a:t>
            </a:r>
            <a:endParaRPr sz="2400"/>
          </a:p>
          <a:p>
            <a:pPr indent="0" lvl="0" marL="0" rtl="0" algn="ctr">
              <a:spcBef>
                <a:spcPts val="0"/>
              </a:spcBef>
              <a:spcAft>
                <a:spcPts val="0"/>
              </a:spcAft>
              <a:buNone/>
            </a:pPr>
            <a:r>
              <a:rPr lang="en" sz="2400" u="sng">
                <a:solidFill>
                  <a:schemeClr val="hlink"/>
                </a:solidFill>
                <a:hlinkClick r:id="rId3"/>
              </a:rPr>
              <a:t>@shsartwest</a:t>
            </a:r>
            <a:endParaRPr sz="2400">
              <a:solidFill>
                <a:srgbClr val="B7B7B7"/>
              </a:solidFill>
            </a:endParaRPr>
          </a:p>
        </p:txBody>
      </p:sp>
      <p:pic>
        <p:nvPicPr>
          <p:cNvPr id="436" name="Google Shape;436;p70"/>
          <p:cNvPicPr preferRelativeResize="0"/>
          <p:nvPr/>
        </p:nvPicPr>
        <p:blipFill>
          <a:blip r:embed="rId4">
            <a:alphaModFix/>
          </a:blip>
          <a:stretch>
            <a:fillRect/>
          </a:stretch>
        </p:blipFill>
        <p:spPr>
          <a:xfrm>
            <a:off x="0" y="7825"/>
            <a:ext cx="5257800" cy="68324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1"/>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Louisa Morris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42" name="Google Shape;442;p71"/>
          <p:cNvPicPr preferRelativeResize="0"/>
          <p:nvPr/>
        </p:nvPicPr>
        <p:blipFill>
          <a:blip r:embed="rId3">
            <a:alphaModFix/>
          </a:blip>
          <a:stretch>
            <a:fillRect/>
          </a:stretch>
        </p:blipFill>
        <p:spPr>
          <a:xfrm>
            <a:off x="0" y="7825"/>
            <a:ext cx="5246378"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2"/>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Annie Patel</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48" name="Google Shape;448;p72"/>
          <p:cNvPicPr preferRelativeResize="0"/>
          <p:nvPr/>
        </p:nvPicPr>
        <p:blipFill>
          <a:blip r:embed="rId3">
            <a:alphaModFix/>
          </a:blip>
          <a:stretch>
            <a:fillRect/>
          </a:stretch>
        </p:blipFill>
        <p:spPr>
          <a:xfrm>
            <a:off x="0" y="0"/>
            <a:ext cx="5246378"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3"/>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Mica Paul</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54" name="Google Shape;454;p73"/>
          <p:cNvPicPr preferRelativeResize="0"/>
          <p:nvPr/>
        </p:nvPicPr>
        <p:blipFill>
          <a:blip r:embed="rId3">
            <a:alphaModFix/>
          </a:blip>
          <a:stretch>
            <a:fillRect/>
          </a:stretch>
        </p:blipFill>
        <p:spPr>
          <a:xfrm>
            <a:off x="0" y="7825"/>
            <a:ext cx="523952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4"/>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Max Seale</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60" name="Google Shape;460;p74"/>
          <p:cNvPicPr preferRelativeResize="0"/>
          <p:nvPr/>
        </p:nvPicPr>
        <p:blipFill>
          <a:blip r:embed="rId3">
            <a:alphaModFix/>
          </a:blip>
          <a:stretch>
            <a:fillRect/>
          </a:stretch>
        </p:blipFill>
        <p:spPr>
          <a:xfrm>
            <a:off x="0" y="7825"/>
            <a:ext cx="5253234"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5"/>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Kokheb Tesfatsion</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66" name="Google Shape;466;p75"/>
          <p:cNvPicPr preferRelativeResize="0"/>
          <p:nvPr/>
        </p:nvPicPr>
        <p:blipFill>
          <a:blip r:embed="rId3">
            <a:alphaModFix/>
          </a:blip>
          <a:stretch>
            <a:fillRect/>
          </a:stretch>
        </p:blipFill>
        <p:spPr>
          <a:xfrm>
            <a:off x="0" y="0"/>
            <a:ext cx="5246378"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6"/>
          <p:cNvSpPr txBox="1"/>
          <p:nvPr>
            <p:ph type="title"/>
          </p:nvPr>
        </p:nvSpPr>
        <p:spPr>
          <a:xfrm>
            <a:off x="4821175" y="7825"/>
            <a:ext cx="43230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North Wright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72" name="Google Shape;472;p76"/>
          <p:cNvPicPr preferRelativeResize="0"/>
          <p:nvPr/>
        </p:nvPicPr>
        <p:blipFill>
          <a:blip r:embed="rId3">
            <a:alphaModFix/>
          </a:blip>
          <a:stretch>
            <a:fillRect/>
          </a:stretch>
        </p:blipFill>
        <p:spPr>
          <a:xfrm>
            <a:off x="0" y="0"/>
            <a:ext cx="4821174"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descr="Title" id="186" name="Google Shape;186;p41"/>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700">
                <a:solidFill>
                  <a:srgbClr val="FFFFFF"/>
                </a:solidFill>
                <a:latin typeface="Oswald"/>
                <a:ea typeface="Oswald"/>
                <a:cs typeface="Oswald"/>
                <a:sym typeface="Oswald"/>
              </a:rPr>
              <a:t>You will improve faster if you </a:t>
            </a:r>
            <a:r>
              <a:rPr lang="en" sz="4700">
                <a:solidFill>
                  <a:srgbClr val="00FF00"/>
                </a:solidFill>
                <a:latin typeface="Oswald"/>
                <a:ea typeface="Oswald"/>
                <a:cs typeface="Oswald"/>
                <a:sym typeface="Oswald"/>
              </a:rPr>
              <a:t>slow right down</a:t>
            </a:r>
            <a:r>
              <a:rPr lang="en" sz="4700">
                <a:solidFill>
                  <a:srgbClr val="FFFFFF"/>
                </a:solidFill>
                <a:latin typeface="Oswald"/>
                <a:ea typeface="Oswald"/>
                <a:cs typeface="Oswald"/>
                <a:sym typeface="Oswald"/>
              </a:rPr>
              <a:t> and focus on drawing accurately</a:t>
            </a:r>
            <a:endParaRPr sz="4700">
              <a:solidFill>
                <a:srgbClr val="FFFFFF"/>
              </a:solidFill>
              <a:latin typeface="Oswald"/>
              <a:ea typeface="Oswald"/>
              <a:cs typeface="Oswald"/>
              <a:sym typeface="Oswald"/>
            </a:endParaRPr>
          </a:p>
          <a:p>
            <a:pPr indent="0" lvl="0" marL="0" rtl="0" algn="ctr">
              <a:spcBef>
                <a:spcPts val="0"/>
              </a:spcBef>
              <a:spcAft>
                <a:spcPts val="0"/>
              </a:spcAft>
              <a:buNone/>
            </a:pPr>
            <a:r>
              <a:t/>
            </a:r>
            <a:endParaRPr sz="4700">
              <a:solidFill>
                <a:srgbClr val="FFFFFF"/>
              </a:solidFill>
              <a:latin typeface="Oswald"/>
              <a:ea typeface="Oswald"/>
              <a:cs typeface="Oswald"/>
              <a:sym typeface="Oswald"/>
            </a:endParaRPr>
          </a:p>
          <a:p>
            <a:pPr indent="0" lvl="0" marL="0" rtl="0" algn="ctr">
              <a:spcBef>
                <a:spcPts val="0"/>
              </a:spcBef>
              <a:spcAft>
                <a:spcPts val="0"/>
              </a:spcAft>
              <a:buNone/>
            </a:pPr>
            <a:r>
              <a:rPr lang="en" sz="4700">
                <a:solidFill>
                  <a:srgbClr val="FFFFFF"/>
                </a:solidFill>
                <a:latin typeface="Oswald"/>
                <a:ea typeface="Oswald"/>
                <a:cs typeface="Oswald"/>
                <a:sym typeface="Oswald"/>
              </a:rPr>
              <a:t>🐢🎨 = 🧠</a:t>
            </a:r>
            <a:endParaRPr sz="4700">
              <a:solidFill>
                <a:srgbClr val="FFFFFF"/>
              </a:solidFill>
              <a:latin typeface="Oswald"/>
              <a:ea typeface="Oswald"/>
              <a:cs typeface="Oswald"/>
              <a:sym typeface="Oswald"/>
            </a:endParaRPr>
          </a:p>
        </p:txBody>
      </p:sp>
      <p:sp>
        <p:nvSpPr>
          <p:cNvPr descr="Translations" id="187" name="Google Shape;187;p41"/>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በትክክል ከቀዘቀዙ እና በትክክል መሳል ላይ ካተኮሩ በፍጥነት ይሻሻላሉ</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سوف تتحسن بشكل أسرع إذا قمت بالتباطؤ والتركيز على الرسم بدقة</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Milloraràs més ràpidament si baixes la velocitat i et concentres a dibuixar amb precisió</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如果你放慢速度并专注于准确绘画，你进步会更快</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اگر سرعتتان را کم کنید و روی طراحی دقیق تمرکز کنید، سریعتر پیشرفت خواهید کرد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यदि आप धीमे हो जाएं और सटीक चित्र बनाने पर ध्यान केंद्रित करें तो आप तेजी से सुधार करेंगे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ゆっくり描いて正確に描くことに集中すれば、上達も早くなります。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속도를 늦추고 정확하게 그리는 데 집중하면 더 빨리 향상될 것입니다.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Heke hûn rast hêdî hêdî hêdî bikin û balê bikişînin ser xêzkirina rast, hûn ê zûtir çêtir bibin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Você melhorará mais rápido se diminuir o ritmo e se concentrar em desenhar com precisão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ਤੁਸੀਂ ਤੇਜ਼ੀ ਨਾਲ ਸੁਧਾਰ ਕਰੋਗੇ ਜੇਕਰ ਤੁਸੀਂ ਹੌਲੀ ਹੋਵੋਗੇ ਅਤੇ ਸਹੀ ਢੰਗ ਨਾਲ ਡਰਾਇੰਗ 'ਤੇ ਧਿਆਨ ਕੇਂਦਰਿਤ ਕਰੋਗੇ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Вы добьетесь большего прогресса, если замедлитесь и сосредоточитесь на точном рисовании.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Waxaad si degdeg ah u horumarin doontaa haddii aad si sax ah u dejiso oo aad diirada saarto si sax ah sawirka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Mejorarás más rápido si reduces la velocidad y te concentras en dibujar con precisión.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Utaboresha haraka ikiwa unapunguza kasi na kuzingatia kuchora kwa usahihi</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Mas mabilis kang mapapabuti kung babagal mo kaagad at tumutok sa pagguhit nang tumpak</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Yavaşlayıp doğru çizime odaklanırsanız daha hızlı gelişirsiniz</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Ви покращуватиметеся швидше, якщо сповільнитесь і зосередитеся на точному малюванні</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Bạn sẽ tiến bộ nhanh hơn nếu bạn chậm lại và tập trung vào việc vẽ chính xác</a:t>
            </a:r>
            <a:endParaRPr sz="1350">
              <a:solidFill>
                <a:srgbClr val="CACACA"/>
              </a:solidFill>
              <a:latin typeface="Average"/>
              <a:ea typeface="Average"/>
              <a:cs typeface="Average"/>
              <a:sym typeface="Averag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7"/>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Razan Izeldin</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78" name="Google Shape;478;p77"/>
          <p:cNvPicPr preferRelativeResize="0"/>
          <p:nvPr/>
        </p:nvPicPr>
        <p:blipFill>
          <a:blip r:embed="rId3">
            <a:alphaModFix/>
          </a:blip>
          <a:stretch>
            <a:fillRect/>
          </a:stretch>
        </p:blipFill>
        <p:spPr>
          <a:xfrm>
            <a:off x="0" y="0"/>
            <a:ext cx="5280654"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8"/>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Shiang Liu</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84" name="Google Shape;484;p78"/>
          <p:cNvPicPr preferRelativeResize="0"/>
          <p:nvPr/>
        </p:nvPicPr>
        <p:blipFill>
          <a:blip r:embed="rId3">
            <a:alphaModFix/>
          </a:blip>
          <a:stretch>
            <a:fillRect/>
          </a:stretch>
        </p:blipFill>
        <p:spPr>
          <a:xfrm>
            <a:off x="0" y="0"/>
            <a:ext cx="5246378"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9"/>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rgbClr val="FFFFFF"/>
                </a:solidFill>
                <a:highlight>
                  <a:srgbClr val="37474F"/>
                </a:highlight>
              </a:rPr>
              <a:t>Una Liu</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gouache, and glitter glue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90" name="Google Shape;490;p79"/>
          <p:cNvPicPr preferRelativeResize="0"/>
          <p:nvPr/>
        </p:nvPicPr>
        <p:blipFill>
          <a:blip r:embed="rId3">
            <a:alphaModFix/>
          </a:blip>
          <a:stretch>
            <a:fillRect/>
          </a:stretch>
        </p:blipFill>
        <p:spPr>
          <a:xfrm>
            <a:off x="0" y="0"/>
            <a:ext cx="5260088"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80"/>
          <p:cNvPicPr preferRelativeResize="0"/>
          <p:nvPr/>
        </p:nvPicPr>
        <p:blipFill>
          <a:blip r:embed="rId3">
            <a:alphaModFix/>
          </a:blip>
          <a:stretch>
            <a:fillRect/>
          </a:stretch>
        </p:blipFill>
        <p:spPr>
          <a:xfrm>
            <a:off x="0" y="0"/>
            <a:ext cx="1689810" cy="2194560"/>
          </a:xfrm>
          <a:prstGeom prst="rect">
            <a:avLst/>
          </a:prstGeom>
          <a:noFill/>
          <a:ln>
            <a:noFill/>
          </a:ln>
        </p:spPr>
      </p:pic>
      <p:pic>
        <p:nvPicPr>
          <p:cNvPr id="496" name="Google Shape;496;p80"/>
          <p:cNvPicPr preferRelativeResize="0"/>
          <p:nvPr/>
        </p:nvPicPr>
        <p:blipFill>
          <a:blip r:embed="rId4">
            <a:alphaModFix/>
          </a:blip>
          <a:stretch>
            <a:fillRect/>
          </a:stretch>
        </p:blipFill>
        <p:spPr>
          <a:xfrm>
            <a:off x="2492039" y="0"/>
            <a:ext cx="1678840" cy="2194560"/>
          </a:xfrm>
          <a:prstGeom prst="rect">
            <a:avLst/>
          </a:prstGeom>
          <a:noFill/>
          <a:ln>
            <a:noFill/>
          </a:ln>
        </p:spPr>
      </p:pic>
      <p:pic>
        <p:nvPicPr>
          <p:cNvPr id="497" name="Google Shape;497;p80"/>
          <p:cNvPicPr preferRelativeResize="0"/>
          <p:nvPr/>
        </p:nvPicPr>
        <p:blipFill>
          <a:blip r:embed="rId5">
            <a:alphaModFix/>
          </a:blip>
          <a:stretch>
            <a:fillRect/>
          </a:stretch>
        </p:blipFill>
        <p:spPr>
          <a:xfrm>
            <a:off x="4973109" y="0"/>
            <a:ext cx="1689811" cy="2194560"/>
          </a:xfrm>
          <a:prstGeom prst="rect">
            <a:avLst/>
          </a:prstGeom>
          <a:noFill/>
          <a:ln>
            <a:noFill/>
          </a:ln>
        </p:spPr>
      </p:pic>
      <p:pic>
        <p:nvPicPr>
          <p:cNvPr id="498" name="Google Shape;498;p80"/>
          <p:cNvPicPr preferRelativeResize="0"/>
          <p:nvPr/>
        </p:nvPicPr>
        <p:blipFill>
          <a:blip r:embed="rId6">
            <a:alphaModFix/>
          </a:blip>
          <a:stretch>
            <a:fillRect/>
          </a:stretch>
        </p:blipFill>
        <p:spPr>
          <a:xfrm>
            <a:off x="7465150" y="0"/>
            <a:ext cx="1678838" cy="2194560"/>
          </a:xfrm>
          <a:prstGeom prst="rect">
            <a:avLst/>
          </a:prstGeom>
          <a:noFill/>
          <a:ln>
            <a:noFill/>
          </a:ln>
        </p:spPr>
      </p:pic>
      <p:pic>
        <p:nvPicPr>
          <p:cNvPr id="499" name="Google Shape;499;p80"/>
          <p:cNvPicPr preferRelativeResize="0"/>
          <p:nvPr/>
        </p:nvPicPr>
        <p:blipFill>
          <a:blip r:embed="rId7">
            <a:alphaModFix/>
          </a:blip>
          <a:stretch>
            <a:fillRect/>
          </a:stretch>
        </p:blipFill>
        <p:spPr>
          <a:xfrm>
            <a:off x="5475" y="2331725"/>
            <a:ext cx="1678838" cy="2194560"/>
          </a:xfrm>
          <a:prstGeom prst="rect">
            <a:avLst/>
          </a:prstGeom>
          <a:noFill/>
          <a:ln>
            <a:noFill/>
          </a:ln>
        </p:spPr>
      </p:pic>
      <p:pic>
        <p:nvPicPr>
          <p:cNvPr id="500" name="Google Shape;500;p80"/>
          <p:cNvPicPr preferRelativeResize="0"/>
          <p:nvPr/>
        </p:nvPicPr>
        <p:blipFill>
          <a:blip r:embed="rId8">
            <a:alphaModFix/>
          </a:blip>
          <a:stretch>
            <a:fillRect/>
          </a:stretch>
        </p:blipFill>
        <p:spPr>
          <a:xfrm>
            <a:off x="2492033" y="2331725"/>
            <a:ext cx="1678838" cy="2194560"/>
          </a:xfrm>
          <a:prstGeom prst="rect">
            <a:avLst/>
          </a:prstGeom>
          <a:noFill/>
          <a:ln>
            <a:noFill/>
          </a:ln>
        </p:spPr>
      </p:pic>
      <p:pic>
        <p:nvPicPr>
          <p:cNvPr id="501" name="Google Shape;501;p80"/>
          <p:cNvPicPr preferRelativeResize="0"/>
          <p:nvPr/>
        </p:nvPicPr>
        <p:blipFill>
          <a:blip r:embed="rId9">
            <a:alphaModFix/>
          </a:blip>
          <a:stretch>
            <a:fillRect/>
          </a:stretch>
        </p:blipFill>
        <p:spPr>
          <a:xfrm>
            <a:off x="4978592" y="2331725"/>
            <a:ext cx="1678838" cy="2194560"/>
          </a:xfrm>
          <a:prstGeom prst="rect">
            <a:avLst/>
          </a:prstGeom>
          <a:noFill/>
          <a:ln>
            <a:noFill/>
          </a:ln>
        </p:spPr>
      </p:pic>
      <p:pic>
        <p:nvPicPr>
          <p:cNvPr id="502" name="Google Shape;502;p80"/>
          <p:cNvPicPr preferRelativeResize="0"/>
          <p:nvPr/>
        </p:nvPicPr>
        <p:blipFill>
          <a:blip r:embed="rId10">
            <a:alphaModFix/>
          </a:blip>
          <a:stretch>
            <a:fillRect/>
          </a:stretch>
        </p:blipFill>
        <p:spPr>
          <a:xfrm>
            <a:off x="7465150" y="2331725"/>
            <a:ext cx="1678838" cy="2194560"/>
          </a:xfrm>
          <a:prstGeom prst="rect">
            <a:avLst/>
          </a:prstGeom>
          <a:noFill/>
          <a:ln>
            <a:noFill/>
          </a:ln>
        </p:spPr>
      </p:pic>
      <p:pic>
        <p:nvPicPr>
          <p:cNvPr id="503" name="Google Shape;503;p80"/>
          <p:cNvPicPr preferRelativeResize="0"/>
          <p:nvPr/>
        </p:nvPicPr>
        <p:blipFill>
          <a:blip r:embed="rId11">
            <a:alphaModFix/>
          </a:blip>
          <a:stretch>
            <a:fillRect/>
          </a:stretch>
        </p:blipFill>
        <p:spPr>
          <a:xfrm>
            <a:off x="0" y="4663450"/>
            <a:ext cx="1547164" cy="2194560"/>
          </a:xfrm>
          <a:prstGeom prst="rect">
            <a:avLst/>
          </a:prstGeom>
          <a:noFill/>
          <a:ln>
            <a:noFill/>
          </a:ln>
        </p:spPr>
      </p:pic>
      <p:pic>
        <p:nvPicPr>
          <p:cNvPr id="504" name="Google Shape;504;p80"/>
          <p:cNvPicPr preferRelativeResize="0"/>
          <p:nvPr/>
        </p:nvPicPr>
        <p:blipFill>
          <a:blip r:embed="rId12">
            <a:alphaModFix/>
          </a:blip>
          <a:stretch>
            <a:fillRect/>
          </a:stretch>
        </p:blipFill>
        <p:spPr>
          <a:xfrm>
            <a:off x="2396943" y="4655625"/>
            <a:ext cx="1689811" cy="2194560"/>
          </a:xfrm>
          <a:prstGeom prst="rect">
            <a:avLst/>
          </a:prstGeom>
          <a:noFill/>
          <a:ln>
            <a:noFill/>
          </a:ln>
        </p:spPr>
      </p:pic>
      <p:pic>
        <p:nvPicPr>
          <p:cNvPr id="505" name="Google Shape;505;p80"/>
          <p:cNvPicPr preferRelativeResize="0"/>
          <p:nvPr/>
        </p:nvPicPr>
        <p:blipFill>
          <a:blip r:embed="rId13">
            <a:alphaModFix/>
          </a:blip>
          <a:stretch>
            <a:fillRect/>
          </a:stretch>
        </p:blipFill>
        <p:spPr>
          <a:xfrm>
            <a:off x="4936533" y="4663450"/>
            <a:ext cx="1678838" cy="2194560"/>
          </a:xfrm>
          <a:prstGeom prst="rect">
            <a:avLst/>
          </a:prstGeom>
          <a:noFill/>
          <a:ln>
            <a:noFill/>
          </a:ln>
        </p:spPr>
      </p:pic>
      <p:pic>
        <p:nvPicPr>
          <p:cNvPr id="506" name="Google Shape;506;p80"/>
          <p:cNvPicPr preferRelativeResize="0"/>
          <p:nvPr/>
        </p:nvPicPr>
        <p:blipFill>
          <a:blip r:embed="rId14">
            <a:alphaModFix/>
          </a:blip>
          <a:stretch>
            <a:fillRect/>
          </a:stretch>
        </p:blipFill>
        <p:spPr>
          <a:xfrm>
            <a:off x="7465150" y="4663450"/>
            <a:ext cx="1678838" cy="219456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descr="Translations" id="515" name="Google Shape;515;p82"/>
          <p:cNvSpPr txBox="1"/>
          <p:nvPr/>
        </p:nvSpPr>
        <p:spPr>
          <a:xfrm>
            <a:off x="0" y="1380600"/>
            <a:ext cx="9144000" cy="547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የስዕል ችሎታ ገንቢ፡ የእንጨት ቆራጭ። ማዕዘኖችን እና መሰረታዊ ጥላዎችን እንዴት መሳል እንደሚቻል.</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بناء مهارات الرسم: الحطاب. كيفية رسم الزوايا والتظليل الأساسي.</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Creador d'habilitats de dibuix: El llenyataire. Com dibuixar angles i ombrejat bàsic.</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绘画技巧培养：樵夫。如何画角度和基本阴影。</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سازنده مهارت طراحی: هیزم شکن. نحوه ترسیم زاویه و سایه های اولیه</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चित्रकारी कौशल निर्माण: लकड़हारा। कोण और बुनियादी छायांकन कैसे बनाएँ।</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描画スキル向上：木こり。角度と基本的な陰影の描き方。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그림 실력 향상: 나무꾼. 각도와 기본 음영 그리는 법.</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Kêmasiya xêzkirinê: Darvançêker. Meriv çawa goşe û siya bingehîn xêz dike.</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Desenvolvedor de habilidades de desenho: O Lenhador. Como desenhar ângulos e sombreamentos básicos.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ਡਰਾਇੰਗ ਹੁਨਰ-ਬਿਲਡਰ: ਵੁੱਡਕਟਰ। ਕੋਣ ਅਤੇ ਬੁਨਿਆਦੀ ਸ਼ੇਡਿੰਗ ਕਿਵੇਂ ਖਿੱਚਣੀ 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Тренировка навыков рисования: «Лесоруб». Как рисовать углы и базовую штриховку.</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Sawir-dhise xirfadeed: Qoryaha. Sida loo sawiro xaglaha iyo hadhka aasaasiga ah.</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Desarrollo de habilidades de dibujo: El leñador. Cómo dibujar ángulos y sombreado básico.</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Mjenzi wa ustadi wa kuchora: Mtema kuni. Jinsi ya kuteka pembe na shading ya msingi.</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Tagabuo ng kasanayan sa pagguhit: The Woodcutter. Paano gumuhit ng mga anggulo at pangunahing pagtatabing.</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Çizim becerisi geliştirici: Oduncu. Açıların nasıl çizileceği ve temel gölgelendirme.</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Розвиток навичок малювання: Дроворуб. Як малювати кути та основні штрихування.</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Rèn luyện kỹ năng vẽ: Người thợ đốn củi. Cách vẽ góc và tô bóng cơ bản.</a:t>
            </a:r>
            <a:endParaRPr sz="2600">
              <a:solidFill>
                <a:srgbClr val="B7B7B7"/>
              </a:solidFill>
              <a:latin typeface="Average"/>
              <a:ea typeface="Average"/>
              <a:cs typeface="Average"/>
              <a:sym typeface="Average"/>
            </a:endParaRPr>
          </a:p>
        </p:txBody>
      </p:sp>
      <p:sp>
        <p:nvSpPr>
          <p:cNvPr id="516" name="Google Shape;516;p82"/>
          <p:cNvSpPr txBox="1"/>
          <p:nvPr/>
        </p:nvSpPr>
        <p:spPr>
          <a:xfrm>
            <a:off x="237450" y="0"/>
            <a:ext cx="86691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Drawing skill-builder: The Woodcutter</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How to draw angles and basic shading</a:t>
            </a:r>
            <a:endParaRPr>
              <a:solidFill>
                <a:srgbClr val="B7B7B7"/>
              </a:solidFill>
              <a:latin typeface="Average"/>
              <a:ea typeface="Average"/>
              <a:cs typeface="Average"/>
              <a:sym typeface="Averag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0" name="Shape 520"/>
        <p:cNvGrpSpPr/>
        <p:nvPr/>
      </p:nvGrpSpPr>
      <p:grpSpPr>
        <a:xfrm>
          <a:off x="0" y="0"/>
          <a:ext cx="0" cy="0"/>
          <a:chOff x="0" y="0"/>
          <a:chExt cx="0" cy="0"/>
        </a:xfrm>
      </p:grpSpPr>
      <p:pic>
        <p:nvPicPr>
          <p:cNvPr descr="drawing-skillBuilders-Woodcutter-screenshot.png" id="521" name="Google Shape;521;p83"/>
          <p:cNvPicPr preferRelativeResize="0"/>
          <p:nvPr/>
        </p:nvPicPr>
        <p:blipFill>
          <a:blip r:embed="rId3">
            <a:alphaModFix/>
          </a:blip>
          <a:stretch>
            <a:fillRect/>
          </a:stretch>
        </p:blipFill>
        <p:spPr>
          <a:xfrm>
            <a:off x="152400" y="0"/>
            <a:ext cx="8845718" cy="68580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drawing-skillBuilders-Woodcutter-screenshot.png" id="526" name="Google Shape;526;p84"/>
          <p:cNvPicPr preferRelativeResize="0"/>
          <p:nvPr/>
        </p:nvPicPr>
        <p:blipFill rotWithShape="1">
          <a:blip r:embed="rId3">
            <a:alphaModFix/>
          </a:blip>
          <a:srcRect b="10727" l="4403" r="51343" t="14310"/>
          <a:stretch/>
        </p:blipFill>
        <p:spPr>
          <a:xfrm>
            <a:off x="0" y="1717050"/>
            <a:ext cx="3914474" cy="5140950"/>
          </a:xfrm>
          <a:prstGeom prst="rect">
            <a:avLst/>
          </a:prstGeom>
          <a:noFill/>
          <a:ln>
            <a:noFill/>
          </a:ln>
        </p:spPr>
      </p:pic>
      <p:sp>
        <p:nvSpPr>
          <p:cNvPr id="527" name="Google Shape;527;p84"/>
          <p:cNvSpPr txBox="1"/>
          <p:nvPr/>
        </p:nvSpPr>
        <p:spPr>
          <a:xfrm>
            <a:off x="0" y="-2"/>
            <a:ext cx="3914400" cy="175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Use your pencil to compare angles</a:t>
            </a:r>
            <a:endParaRPr sz="3400">
              <a:solidFill>
                <a:srgbClr val="FFFFFF"/>
              </a:solidFill>
              <a:latin typeface="Oswald"/>
              <a:ea typeface="Oswald"/>
              <a:cs typeface="Oswald"/>
              <a:sym typeface="Oswald"/>
            </a:endParaRPr>
          </a:p>
          <a:p>
            <a:pPr indent="0" lvl="0" marL="0" rtl="0" algn="ctr">
              <a:spcBef>
                <a:spcPts val="0"/>
              </a:spcBef>
              <a:spcAft>
                <a:spcPts val="0"/>
              </a:spcAft>
              <a:buNone/>
            </a:pPr>
            <a:r>
              <a:rPr lang="en" sz="3400">
                <a:solidFill>
                  <a:srgbClr val="CACACA"/>
                </a:solidFill>
                <a:latin typeface="Average"/>
                <a:ea typeface="Average"/>
                <a:cs typeface="Average"/>
                <a:sym typeface="Average"/>
              </a:rPr>
              <a:t>✏️</a:t>
            </a:r>
            <a:r>
              <a:rPr lang="en" sz="3400">
                <a:solidFill>
                  <a:srgbClr val="00FF00"/>
                </a:solidFill>
                <a:latin typeface="Oswald"/>
                <a:ea typeface="Oswald"/>
                <a:cs typeface="Oswald"/>
                <a:sym typeface="Oswald"/>
              </a:rPr>
              <a:t>∠</a:t>
            </a:r>
            <a:r>
              <a:rPr lang="en" sz="3400">
                <a:solidFill>
                  <a:srgbClr val="00FF00"/>
                </a:solidFill>
                <a:latin typeface="Average"/>
                <a:ea typeface="Average"/>
                <a:cs typeface="Average"/>
                <a:sym typeface="Average"/>
              </a:rPr>
              <a:t>✏️</a:t>
            </a:r>
            <a:r>
              <a:rPr lang="en" sz="3400">
                <a:solidFill>
                  <a:srgbClr val="00FF00"/>
                </a:solidFill>
                <a:latin typeface="Oswald"/>
                <a:ea typeface="Oswald"/>
                <a:cs typeface="Oswald"/>
                <a:sym typeface="Oswald"/>
              </a:rPr>
              <a:t>∠</a:t>
            </a:r>
            <a:r>
              <a:rPr lang="en" sz="3400">
                <a:solidFill>
                  <a:srgbClr val="00FF00"/>
                </a:solidFill>
                <a:latin typeface="Average"/>
                <a:ea typeface="Average"/>
                <a:cs typeface="Average"/>
                <a:sym typeface="Average"/>
              </a:rPr>
              <a:t>✏️</a:t>
            </a:r>
            <a:r>
              <a:rPr lang="en" sz="3400">
                <a:solidFill>
                  <a:srgbClr val="00FF00"/>
                </a:solidFill>
                <a:latin typeface="Oswald"/>
                <a:ea typeface="Oswald"/>
                <a:cs typeface="Oswald"/>
                <a:sym typeface="Oswald"/>
              </a:rPr>
              <a:t>∠</a:t>
            </a:r>
            <a:endParaRPr sz="3400">
              <a:solidFill>
                <a:srgbClr val="00FF00"/>
              </a:solidFill>
              <a:latin typeface="Oswald"/>
              <a:ea typeface="Oswald"/>
              <a:cs typeface="Oswald"/>
              <a:sym typeface="Oswald"/>
            </a:endParaRPr>
          </a:p>
        </p:txBody>
      </p:sp>
      <p:sp>
        <p:nvSpPr>
          <p:cNvPr descr="Translations" id="528" name="Google Shape;528;p84"/>
          <p:cNvSpPr txBox="1"/>
          <p:nvPr/>
        </p:nvSpPr>
        <p:spPr>
          <a:xfrm>
            <a:off x="3914475" y="75"/>
            <a:ext cx="5229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rgbClr val="AAAAAA"/>
                </a:solidFill>
                <a:latin typeface="Average"/>
                <a:ea typeface="Average"/>
                <a:cs typeface="Average"/>
                <a:sym typeface="Average"/>
              </a:rPr>
              <a:t>ማዕዘኖችን ለማነፃፀር እርሳስዎን ይጠቀሙ</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استخدم قلم الرصاص لمقارنة الزوايا</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Utilitza el teu llapis per comparar angles</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用铅笔比较角度</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از مداد خود برای مقایسه زوایا استفاده کنید</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कोणों की तुलना करने के लिए अपनी पेंसिल का उपयोग करें</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鉛筆を使って角度を比較してみましょう</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연필을 사용하여 각도를 비교하세요</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Pênûsa xwe bikar bînin da ku goşeyan bidin ber hev</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Use seu lápis para comparar ângulos</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ਕੋਣਾਂ ਦੀ ਤੁਲਨਾ ਕਰਨ ਲਈ ਆਪਣੀ ਪੈਨਸਿਲ ਦੀ ਵਰਤੋਂ ਕਰੋ</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Используйте карандаш для сравнения углов.</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Isticmaal qalinkaaga si aad u barbar dhigto xaglaha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Usa tu lápiz para comparar ángulos</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Tumia penseli yako kulinganisha pembe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Gamitin ang iyong lapis upang ihambing ang mga anggulo</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Açıları karşılaştırmak için kaleminizi kullanın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За допомогою олівця порівняйте кути</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Sử dụng bút chì của bạn để so sánh các góc</a:t>
            </a:r>
            <a:endParaRPr sz="2500">
              <a:solidFill>
                <a:srgbClr val="AAAAAA"/>
              </a:solidFill>
              <a:latin typeface="Average"/>
              <a:ea typeface="Average"/>
              <a:cs typeface="Average"/>
              <a:sym typeface="Averag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5"/>
          <p:cNvSpPr txBox="1"/>
          <p:nvPr/>
        </p:nvSpPr>
        <p:spPr>
          <a:xfrm>
            <a:off x="0" y="0"/>
            <a:ext cx="3198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FFFFFF"/>
                </a:solidFill>
                <a:latin typeface="Oswald"/>
                <a:ea typeface="Oswald"/>
                <a:cs typeface="Oswald"/>
                <a:sym typeface="Oswald"/>
              </a:rPr>
              <a:t>Spend a few more minutes </a:t>
            </a:r>
            <a:br>
              <a:rPr lang="en" sz="4500">
                <a:solidFill>
                  <a:srgbClr val="FFFFFF"/>
                </a:solidFill>
                <a:latin typeface="Oswald"/>
                <a:ea typeface="Oswald"/>
                <a:cs typeface="Oswald"/>
                <a:sym typeface="Oswald"/>
              </a:rPr>
            </a:br>
            <a:r>
              <a:rPr lang="en" sz="4500">
                <a:solidFill>
                  <a:srgbClr val="FFFFFF"/>
                </a:solidFill>
                <a:latin typeface="Oswald"/>
                <a:ea typeface="Oswald"/>
                <a:cs typeface="Oswald"/>
                <a:sym typeface="Oswald"/>
              </a:rPr>
              <a:t>drawing angles and curves. </a:t>
            </a:r>
            <a:endParaRPr sz="4500">
              <a:solidFill>
                <a:srgbClr val="FFFFFF"/>
              </a:solidFill>
              <a:latin typeface="Oswald"/>
              <a:ea typeface="Oswald"/>
              <a:cs typeface="Oswald"/>
              <a:sym typeface="Oswald"/>
            </a:endParaRPr>
          </a:p>
          <a:p>
            <a:pPr indent="0" lvl="0" marL="0" rtl="0" algn="ctr">
              <a:spcBef>
                <a:spcPts val="0"/>
              </a:spcBef>
              <a:spcAft>
                <a:spcPts val="0"/>
              </a:spcAft>
              <a:buNone/>
            </a:pPr>
            <a:br>
              <a:rPr lang="en" sz="4500">
                <a:solidFill>
                  <a:srgbClr val="FFFFFF"/>
                </a:solidFill>
                <a:latin typeface="Oswald"/>
                <a:ea typeface="Oswald"/>
                <a:cs typeface="Oswald"/>
                <a:sym typeface="Oswald"/>
              </a:rPr>
            </a:br>
            <a:r>
              <a:rPr lang="en" sz="4500">
                <a:solidFill>
                  <a:srgbClr val="00FF00"/>
                </a:solidFill>
                <a:latin typeface="Oswald"/>
                <a:ea typeface="Oswald"/>
                <a:cs typeface="Oswald"/>
                <a:sym typeface="Oswald"/>
              </a:rPr>
              <a:t>Slow down</a:t>
            </a:r>
            <a:r>
              <a:rPr lang="en" sz="4500">
                <a:solidFill>
                  <a:srgbClr val="FFFFFF"/>
                </a:solidFill>
                <a:latin typeface="Oswald"/>
                <a:ea typeface="Oswald"/>
                <a:cs typeface="Oswald"/>
                <a:sym typeface="Oswald"/>
              </a:rPr>
              <a:t>. Try not to shade yet!</a:t>
            </a:r>
            <a:endParaRPr sz="1200">
              <a:solidFill>
                <a:srgbClr val="AAAAAA"/>
              </a:solidFill>
              <a:latin typeface="Average"/>
              <a:ea typeface="Average"/>
              <a:cs typeface="Average"/>
              <a:sym typeface="Average"/>
            </a:endParaRPr>
          </a:p>
        </p:txBody>
      </p:sp>
      <p:sp>
        <p:nvSpPr>
          <p:cNvPr descr="Translations" id="534" name="Google Shape;534;p85"/>
          <p:cNvSpPr txBox="1"/>
          <p:nvPr/>
        </p:nvSpPr>
        <p:spPr>
          <a:xfrm>
            <a:off x="3198600" y="0"/>
            <a:ext cx="5945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ተጨማሪ ማዕዘኖችን እና ኩርባዎችን ይሳሉ። ቀስ በል. እስካሁን ጥላ ላለማድረግ ይሞክሩ!</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ارسم زوايا ومنحنيات أكثر. تمهل. حاول ألا تُظلّل بعد!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Dibuixa més angles i corbes. Redueix la velocitat. Intenta no fer ombra encara!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画更多角度和曲线。放慢速度。尽量不要画阴影！</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زاویه ها و منحنی های بیشتری رسم کنید. آهسته تر. سعی کنید هنوز سایه نزنید!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ज़्यादा कोण और वक्र बनाएँ। धीरे-धीरे करें। अभी छाया न डालने की कोशिश करें!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もっと角度や曲線を描いてみましょう。ゆっくり描いてください。まだ影をつけないようにしてくださいね。</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각도와 곡선을 더 많이 그리세요. 천천히 그려주세요. 아직 음영을 넣지 마세요!</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Zêdetir goşe û kêşan xêz bikin. Hêdî be. Hewl bidin ku hîna siya nebin!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Desenhe mais ângulos e curvas. Vá com calma. Tente não sombrear ainda!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ਹੋਰ ਕੋਣ ਅਤੇ ਕਰਵ ਖਿੱਚੋ। ਰਫ਼ਤਾਰ ਹੌਲੀ. ਅਜੇ ਤੱਕ ਛਾਂ ਨਾ ਕਰਨ ਦੀ ਕੋਸ਼ਿਸ਼ ਕਰੋ!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Рисуйте больше углов и изгибов. Не торопитесь. Постарайтесь пока не заштриховывать!</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Sawir xaglo iyo qaloocyo badan. gaabis Isku day inaadan hadh saarin weli!</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Dibuja más ángulos y curvas. Ve más despacio. ¡Intenta no sombrear todavía!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Chora pembe na mikunjo zaidi. Punguza kasi. Jaribu kutoweka kivuli bado!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Gumuhit ng higit pang mga anggulo at kurba. Dahan dahan. Subukang huwag mag-shade pa!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Daha fazla açı ve eğri çizin. Yavaşlayın. Henüz gölgelendirmemeye çalışın!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Намалюйте більше кутів і кривих. сповільнити. Намагайтеся поки не затінювати!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Vẽ thêm nhiều góc và đường cong. Chậm lại. Cố gắng đừng tô bóng vội!</a:t>
            </a:r>
            <a:endParaRPr sz="1450">
              <a:solidFill>
                <a:srgbClr val="CACACA"/>
              </a:solidFill>
              <a:latin typeface="Average"/>
              <a:ea typeface="Average"/>
              <a:cs typeface="Average"/>
              <a:sym typeface="Averag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8" name="Shape 538"/>
        <p:cNvGrpSpPr/>
        <p:nvPr/>
      </p:nvGrpSpPr>
      <p:grpSpPr>
        <a:xfrm>
          <a:off x="0" y="0"/>
          <a:ext cx="0" cy="0"/>
          <a:chOff x="0" y="0"/>
          <a:chExt cx="0" cy="0"/>
        </a:xfrm>
      </p:grpSpPr>
      <p:pic>
        <p:nvPicPr>
          <p:cNvPr descr="drawing-skillBuilders-Woodcutter-screenshot.png" id="539" name="Google Shape;539;p86"/>
          <p:cNvPicPr preferRelativeResize="0"/>
          <p:nvPr/>
        </p:nvPicPr>
        <p:blipFill>
          <a:blip r:embed="rId3">
            <a:alphaModFix/>
          </a:blip>
          <a:stretch>
            <a:fillRect/>
          </a:stretch>
        </p:blipFill>
        <p:spPr>
          <a:xfrm>
            <a:off x="152400" y="0"/>
            <a:ext cx="8845718" cy="6858001"/>
          </a:xfrm>
          <a:prstGeom prst="rect">
            <a:avLst/>
          </a:prstGeom>
          <a:noFill/>
          <a:ln>
            <a:noFill/>
          </a:ln>
        </p:spPr>
      </p:pic>
      <p:sp>
        <p:nvSpPr>
          <p:cNvPr descr="All text" id="540" name="Google Shape;540;p86"/>
          <p:cNvSpPr txBox="1"/>
          <p:nvPr/>
        </p:nvSpPr>
        <p:spPr>
          <a:xfrm>
            <a:off x="4877750" y="1157275"/>
            <a:ext cx="3573900" cy="472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1155CC"/>
                </a:solidFill>
                <a:latin typeface="Oswald"/>
                <a:ea typeface="Oswald"/>
                <a:cs typeface="Oswald"/>
                <a:sym typeface="Oswald"/>
              </a:rPr>
              <a:t>It is good to learn from your mistakes!</a:t>
            </a:r>
            <a:endParaRPr sz="3600">
              <a:solidFill>
                <a:srgbClr val="1155CC"/>
              </a:solidFill>
              <a:latin typeface="Oswald"/>
              <a:ea typeface="Oswald"/>
              <a:cs typeface="Oswald"/>
              <a:sym typeface="Oswald"/>
            </a:endParaRPr>
          </a:p>
          <a:p>
            <a:pPr indent="0" lvl="0" marL="0" rtl="0" algn="ctr">
              <a:spcBef>
                <a:spcPts val="0"/>
              </a:spcBef>
              <a:spcAft>
                <a:spcPts val="0"/>
              </a:spcAft>
              <a:buNone/>
            </a:pPr>
            <a:r>
              <a:t/>
            </a:r>
            <a:endParaRPr sz="3600">
              <a:solidFill>
                <a:srgbClr val="38761D"/>
              </a:solidFill>
              <a:latin typeface="Oswald"/>
              <a:ea typeface="Oswald"/>
              <a:cs typeface="Oswald"/>
              <a:sym typeface="Oswald"/>
            </a:endParaRPr>
          </a:p>
          <a:p>
            <a:pPr indent="0" lvl="0" marL="0" rtl="0" algn="ctr">
              <a:spcBef>
                <a:spcPts val="0"/>
              </a:spcBef>
              <a:spcAft>
                <a:spcPts val="0"/>
              </a:spcAft>
              <a:buNone/>
            </a:pPr>
            <a:r>
              <a:rPr b="1" lang="en" sz="3600">
                <a:solidFill>
                  <a:srgbClr val="38761D"/>
                </a:solidFill>
                <a:latin typeface="Oswald"/>
                <a:ea typeface="Oswald"/>
                <a:cs typeface="Oswald"/>
                <a:sym typeface="Oswald"/>
              </a:rPr>
              <a:t>Does anybody need a new copy to start again?</a:t>
            </a:r>
            <a:endParaRPr b="1">
              <a:solidFill>
                <a:srgbClr val="38761D"/>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descr="Title" id="192" name="Google Shape;192;p42"/>
          <p:cNvSpPr txBox="1"/>
          <p:nvPr/>
        </p:nvSpPr>
        <p:spPr>
          <a:xfrm>
            <a:off x="0" y="0"/>
            <a:ext cx="91440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Some people did some very interesting things</a:t>
            </a:r>
            <a:endParaRPr sz="2300">
              <a:solidFill>
                <a:srgbClr val="AAAAAA"/>
              </a:solidFill>
              <a:latin typeface="Average"/>
              <a:ea typeface="Average"/>
              <a:cs typeface="Average"/>
              <a:sym typeface="Average"/>
            </a:endParaRPr>
          </a:p>
        </p:txBody>
      </p:sp>
      <p:sp>
        <p:nvSpPr>
          <p:cNvPr descr="Translations" id="193" name="Google Shape;193;p42"/>
          <p:cNvSpPr txBox="1"/>
          <p:nvPr/>
        </p:nvSpPr>
        <p:spPr>
          <a:xfrm>
            <a:off x="0" y="1380650"/>
            <a:ext cx="9144000" cy="547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AAAAAA"/>
                </a:solidFill>
                <a:latin typeface="Average"/>
                <a:ea typeface="Average"/>
                <a:cs typeface="Average"/>
                <a:sym typeface="Average"/>
              </a:rPr>
              <a:t>አንዳንድ ሰዎች አንዳንድ በጣም አስደሳች ነገሮችን አደረጉ</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لقد فعل بعض الناس بعض الأشياء المثيرة للاهتمام للغاية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Algunes persones van fer coses molt interessants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有些人做了一些非常有趣的事情</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برخی از افراد کارهای بسیار جالبی انجام دادند</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कुछ लोगों ने कुछ बहुत ही दिलचस्प काम किए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非常に興味深いことをした人たちもいました</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어떤 사람들은 매우 흥미로운 일을 했습니다.</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Hin kesan tiştên pir balkêş kirin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Algumas pessoas fizeram coisas muito interessantes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ਕੁਝ ਲੋਕਾਂ ਨੇ ਬਹੁਤ ਦਿਲਚਸਪ ਗੱਲਾਂ ਕੀਤੀਆਂ</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Некоторые люди делали очень интересные вещи.</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Dadka qaar waxay sameeyeen waxyaabo aad u xiiso badan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Algunas personas hicieron cosas muy interesantes.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Baadhi ya watu walifanya mambo ya kuvutia sana</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Ang ilang mga tao ay gumawa ng ilang mga kawili-wiling bagay</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Bazı insanlar çok ilginç şeyler yaptı</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Деякі люди робили дуже цікаві речі</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Một số người đã làm một số điều rất thú vị</a:t>
            </a:r>
            <a:endParaRPr sz="5200">
              <a:solidFill>
                <a:srgbClr val="CACACA"/>
              </a:solidFill>
              <a:latin typeface="Average"/>
              <a:ea typeface="Average"/>
              <a:cs typeface="Average"/>
              <a:sym typeface="Average"/>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88"/>
          <p:cNvSpPr txBox="1"/>
          <p:nvPr/>
        </p:nvSpPr>
        <p:spPr>
          <a:xfrm>
            <a:off x="5336775" y="0"/>
            <a:ext cx="3807300" cy="205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Idea Generation:</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Practicing </a:t>
            </a:r>
            <a:r>
              <a:rPr lang="en" sz="4800">
                <a:solidFill>
                  <a:srgbClr val="00FF00"/>
                </a:solidFill>
                <a:latin typeface="Oswald"/>
                <a:ea typeface="Oswald"/>
                <a:cs typeface="Oswald"/>
                <a:sym typeface="Oswald"/>
              </a:rPr>
              <a:t>Fluency</a:t>
            </a:r>
            <a:endParaRPr>
              <a:solidFill>
                <a:srgbClr val="00FF00"/>
              </a:solidFill>
              <a:latin typeface="Average"/>
              <a:ea typeface="Average"/>
              <a:cs typeface="Average"/>
              <a:sym typeface="Average"/>
            </a:endParaRPr>
          </a:p>
        </p:txBody>
      </p:sp>
      <p:pic>
        <p:nvPicPr>
          <p:cNvPr id="550" name="Google Shape;550;p88"/>
          <p:cNvPicPr preferRelativeResize="0"/>
          <p:nvPr/>
        </p:nvPicPr>
        <p:blipFill rotWithShape="1">
          <a:blip r:embed="rId3">
            <a:alphaModFix/>
          </a:blip>
          <a:srcRect b="4385" l="35317" r="13318" t="12867"/>
          <a:stretch/>
        </p:blipFill>
        <p:spPr>
          <a:xfrm>
            <a:off x="10" y="0"/>
            <a:ext cx="5321315" cy="6857999"/>
          </a:xfrm>
          <a:prstGeom prst="rect">
            <a:avLst/>
          </a:prstGeom>
          <a:noFill/>
          <a:ln>
            <a:noFill/>
          </a:ln>
        </p:spPr>
      </p:pic>
      <p:sp>
        <p:nvSpPr>
          <p:cNvPr descr="Translations" id="551" name="Google Shape;551;p88"/>
          <p:cNvSpPr txBox="1"/>
          <p:nvPr/>
        </p:nvSpPr>
        <p:spPr>
          <a:xfrm>
            <a:off x="5336700" y="2055900"/>
            <a:ext cx="3807300" cy="48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የሃሳብ ማመንጨት፡ ቅልጥፍናን መለማመድ</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توليد الأفكار: ممارسة الطلاقة</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Generació d'idees: practicar la fluïdesa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创意生成：练习流畅性</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تولید ایده: تمرین روانی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विचार सृजन: प्रवाह का अभ्यास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アイデア創出：流暢さの練習</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아이디어 창출: 유창성 연습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Nifşa Îdea: Pratîzekirina Xweseriyê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Geração de Ideias: Praticando a Fluência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ਆਈਡੀਆ ਜਨਰੇਸ਼ਨ: ਰਵਾਨਗੀ ਦਾ ਅਭਿਆਸ ਕਰਨਾ</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Генерация идей: практика беглости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Jiilka Fikradda: Ku celcelinta Faseexnimada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Generación de ideas: practicando la fluidez</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Kizazi cha Wazo: Kujizoeza Ufasaha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Pagbuo ng Ideya: Pagsasanay sa Katatasan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Fikir Üretme: Akıcılığı Uygulama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Генерація ідей: тренування вільного мовлення</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Tạo ý tưởng: Luyện tập sự lưu loát</a:t>
            </a:r>
            <a:endParaRPr sz="1800">
              <a:solidFill>
                <a:srgbClr val="CACACA"/>
              </a:solidFill>
              <a:latin typeface="Average"/>
              <a:ea typeface="Average"/>
              <a:cs typeface="Average"/>
              <a:sym typeface="Averag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89"/>
          <p:cNvPicPr preferRelativeResize="0"/>
          <p:nvPr/>
        </p:nvPicPr>
        <p:blipFill>
          <a:blip r:embed="rId3">
            <a:alphaModFix/>
          </a:blip>
          <a:stretch>
            <a:fillRect/>
          </a:stretch>
        </p:blipFill>
        <p:spPr>
          <a:xfrm>
            <a:off x="0" y="0"/>
            <a:ext cx="5230568" cy="6857999"/>
          </a:xfrm>
          <a:prstGeom prst="rect">
            <a:avLst/>
          </a:prstGeom>
          <a:noFill/>
          <a:ln>
            <a:noFill/>
          </a:ln>
        </p:spPr>
      </p:pic>
      <p:sp>
        <p:nvSpPr>
          <p:cNvPr id="557" name="Google Shape;557;p89"/>
          <p:cNvSpPr txBox="1"/>
          <p:nvPr/>
        </p:nvSpPr>
        <p:spPr>
          <a:xfrm>
            <a:off x="5270275" y="0"/>
            <a:ext cx="3873600" cy="18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900">
                <a:solidFill>
                  <a:srgbClr val="FFFFFF"/>
                </a:solidFill>
                <a:latin typeface="Oswald"/>
                <a:ea typeface="Oswald"/>
                <a:cs typeface="Oswald"/>
                <a:sym typeface="Oswald"/>
              </a:rPr>
              <a:t>Creative styles:</a:t>
            </a:r>
            <a:endParaRPr sz="3900">
              <a:solidFill>
                <a:srgbClr val="FFFFFF"/>
              </a:solidFill>
              <a:latin typeface="Oswald"/>
              <a:ea typeface="Oswald"/>
              <a:cs typeface="Oswald"/>
              <a:sym typeface="Oswald"/>
            </a:endParaRPr>
          </a:p>
          <a:p>
            <a:pPr indent="0" lvl="0" marL="0" rtl="0" algn="ctr">
              <a:spcBef>
                <a:spcPts val="0"/>
              </a:spcBef>
              <a:spcAft>
                <a:spcPts val="0"/>
              </a:spcAft>
              <a:buNone/>
            </a:pPr>
            <a:r>
              <a:rPr lang="en" sz="5100">
                <a:solidFill>
                  <a:srgbClr val="FFFFFF"/>
                </a:solidFill>
                <a:latin typeface="Oswald"/>
                <a:ea typeface="Oswald"/>
                <a:cs typeface="Oswald"/>
                <a:sym typeface="Oswald"/>
              </a:rPr>
              <a:t>The </a:t>
            </a:r>
            <a:r>
              <a:rPr lang="en" sz="5100">
                <a:solidFill>
                  <a:srgbClr val="00FF00"/>
                </a:solidFill>
                <a:latin typeface="Oswald"/>
                <a:ea typeface="Oswald"/>
                <a:cs typeface="Oswald"/>
                <a:sym typeface="Oswald"/>
              </a:rPr>
              <a:t>list maker</a:t>
            </a:r>
            <a:endParaRPr sz="1700">
              <a:solidFill>
                <a:srgbClr val="00FF00"/>
              </a:solidFill>
              <a:latin typeface="Average"/>
              <a:ea typeface="Average"/>
              <a:cs typeface="Average"/>
              <a:sym typeface="Average"/>
            </a:endParaRPr>
          </a:p>
        </p:txBody>
      </p:sp>
      <p:sp>
        <p:nvSpPr>
          <p:cNvPr descr="Translations" id="558" name="Google Shape;558;p89"/>
          <p:cNvSpPr txBox="1"/>
          <p:nvPr/>
        </p:nvSpPr>
        <p:spPr>
          <a:xfrm>
            <a:off x="5230575" y="1841100"/>
            <a:ext cx="3873600" cy="50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ዝርዝር ሰሪው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صانع القائمة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El creador de llistes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创意风格：列表制作者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سبک‌های خلاق: فهرست‌ساز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सूची निर्माता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クリエイティブスタイル：リストメーカー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창의적인 스타일: 목록 작성기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Çêkerê navnîşê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criador de listas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ਸੂਚੀ ਨਿਰਮਾਤਾ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Создатель списков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Liis-sameeyaha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creador de listas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Muundaji orodha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gumagawa ng listahan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Liste yapıcı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створювач списків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tạo danh sách</a:t>
            </a:r>
            <a:endParaRPr sz="3300">
              <a:solidFill>
                <a:srgbClr val="AAAAAA"/>
              </a:solidFill>
              <a:latin typeface="Average"/>
              <a:ea typeface="Average"/>
              <a:cs typeface="Average"/>
              <a:sym typeface="Averag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90"/>
          <p:cNvPicPr preferRelativeResize="0"/>
          <p:nvPr/>
        </p:nvPicPr>
        <p:blipFill>
          <a:blip r:embed="rId3">
            <a:alphaModFix/>
          </a:blip>
          <a:stretch>
            <a:fillRect/>
          </a:stretch>
        </p:blipFill>
        <p:spPr>
          <a:xfrm>
            <a:off x="0" y="0"/>
            <a:ext cx="5307594" cy="6857999"/>
          </a:xfrm>
          <a:prstGeom prst="rect">
            <a:avLst/>
          </a:prstGeom>
          <a:noFill/>
          <a:ln>
            <a:noFill/>
          </a:ln>
        </p:spPr>
      </p:pic>
      <p:sp>
        <p:nvSpPr>
          <p:cNvPr id="564" name="Google Shape;564;p90"/>
          <p:cNvSpPr txBox="1"/>
          <p:nvPr/>
        </p:nvSpPr>
        <p:spPr>
          <a:xfrm>
            <a:off x="5307600" y="0"/>
            <a:ext cx="3836400" cy="183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talker</a:t>
            </a:r>
            <a:endParaRPr>
              <a:solidFill>
                <a:srgbClr val="00FF00"/>
              </a:solidFill>
              <a:latin typeface="Average"/>
              <a:ea typeface="Average"/>
              <a:cs typeface="Average"/>
              <a:sym typeface="Average"/>
            </a:endParaRPr>
          </a:p>
        </p:txBody>
      </p:sp>
      <p:sp>
        <p:nvSpPr>
          <p:cNvPr descr="Translations" id="565" name="Google Shape;565;p90"/>
          <p:cNvSpPr txBox="1"/>
          <p:nvPr/>
        </p:nvSpPr>
        <p:spPr>
          <a:xfrm>
            <a:off x="5307600" y="1831500"/>
            <a:ext cx="3836400" cy="502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ተናጋሪው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المتحدث</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El parlant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创作风格：健谈者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 های خلاق: سخنگو</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बातूनी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クリエイティブスタイル：話し手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창의적인 스타일: 말하는 사람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Axaftvan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falador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ਭਾਸ਼ਣਕਾਰ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болтун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leh: Hadalka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hablador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Mzungumzaji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nagsasalita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Konuşkan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Говірка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nói chuyện</a:t>
            </a:r>
            <a:endParaRPr sz="3400">
              <a:solidFill>
                <a:srgbClr val="AAAAAA"/>
              </a:solidFill>
              <a:latin typeface="Average"/>
              <a:ea typeface="Average"/>
              <a:cs typeface="Average"/>
              <a:sym typeface="Averag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91"/>
          <p:cNvPicPr preferRelativeResize="0"/>
          <p:nvPr/>
        </p:nvPicPr>
        <p:blipFill>
          <a:blip r:embed="rId3">
            <a:alphaModFix/>
          </a:blip>
          <a:stretch>
            <a:fillRect/>
          </a:stretch>
        </p:blipFill>
        <p:spPr>
          <a:xfrm>
            <a:off x="0" y="0"/>
            <a:ext cx="5267407" cy="6857999"/>
          </a:xfrm>
          <a:prstGeom prst="rect">
            <a:avLst/>
          </a:prstGeom>
          <a:noFill/>
          <a:ln>
            <a:noFill/>
          </a:ln>
        </p:spPr>
      </p:pic>
      <p:sp>
        <p:nvSpPr>
          <p:cNvPr id="571" name="Google Shape;571;p91"/>
          <p:cNvSpPr txBox="1"/>
          <p:nvPr/>
        </p:nvSpPr>
        <p:spPr>
          <a:xfrm>
            <a:off x="5307600" y="0"/>
            <a:ext cx="3836400" cy="182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cloud maker</a:t>
            </a:r>
            <a:endParaRPr>
              <a:solidFill>
                <a:srgbClr val="00FF00"/>
              </a:solidFill>
              <a:latin typeface="Average"/>
              <a:ea typeface="Average"/>
              <a:cs typeface="Average"/>
              <a:sym typeface="Average"/>
            </a:endParaRPr>
          </a:p>
        </p:txBody>
      </p:sp>
      <p:sp>
        <p:nvSpPr>
          <p:cNvPr descr="Translations" id="572" name="Google Shape;572;p91"/>
          <p:cNvSpPr txBox="1"/>
          <p:nvPr/>
        </p:nvSpPr>
        <p:spPr>
          <a:xfrm>
            <a:off x="5307600" y="1821900"/>
            <a:ext cx="3836400" cy="50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የደመና ሰሪው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صانع السحابة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The cloud maker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创意风格：云制造者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 های خلاق: سازنده ابر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क्लाउड निर्माता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クリエイティブスタイル：クラウドメーカー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클라우드 메이커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Çêkerê ewr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criador de nuvens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ਕਲਾਉਡ ਮੇਕਰ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Создатель облаков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Sameeyaha daruuraha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creador de nubes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Kitengeneza wingu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gumagawa ng ulap</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Bulut yaratıcısı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виробник хмар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tạo ra đám mây</a:t>
            </a:r>
            <a:endParaRPr sz="2900">
              <a:solidFill>
                <a:srgbClr val="AAAAAA"/>
              </a:solidFill>
              <a:latin typeface="Average"/>
              <a:ea typeface="Average"/>
              <a:cs typeface="Average"/>
              <a:sym typeface="Averag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92"/>
          <p:cNvPicPr preferRelativeResize="0"/>
          <p:nvPr/>
        </p:nvPicPr>
        <p:blipFill>
          <a:blip r:embed="rId3">
            <a:alphaModFix/>
          </a:blip>
          <a:stretch>
            <a:fillRect/>
          </a:stretch>
        </p:blipFill>
        <p:spPr>
          <a:xfrm>
            <a:off x="0" y="0"/>
            <a:ext cx="5749615" cy="6857999"/>
          </a:xfrm>
          <a:prstGeom prst="rect">
            <a:avLst/>
          </a:prstGeom>
          <a:noFill/>
          <a:ln>
            <a:noFill/>
          </a:ln>
        </p:spPr>
      </p:pic>
      <p:sp>
        <p:nvSpPr>
          <p:cNvPr id="578" name="Google Shape;578;p92"/>
          <p:cNvSpPr txBox="1"/>
          <p:nvPr/>
        </p:nvSpPr>
        <p:spPr>
          <a:xfrm>
            <a:off x="5749625" y="0"/>
            <a:ext cx="3394500" cy="18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Creative styles:</a:t>
            </a:r>
            <a:endParaRPr sz="4000">
              <a:solidFill>
                <a:srgbClr val="FFFFFF"/>
              </a:solidFill>
              <a:latin typeface="Oswald"/>
              <a:ea typeface="Oswald"/>
              <a:cs typeface="Oswald"/>
              <a:sym typeface="Oswald"/>
            </a:endParaRPr>
          </a:p>
          <a:p>
            <a:pPr indent="0" lvl="0" marL="0" rtl="0" algn="ctr">
              <a:spcBef>
                <a:spcPts val="0"/>
              </a:spcBef>
              <a:spcAft>
                <a:spcPts val="0"/>
              </a:spcAft>
              <a:buNone/>
            </a:pPr>
            <a:r>
              <a:rPr lang="en" sz="5200">
                <a:solidFill>
                  <a:srgbClr val="FFFFFF"/>
                </a:solidFill>
                <a:latin typeface="Oswald"/>
                <a:ea typeface="Oswald"/>
                <a:cs typeface="Oswald"/>
                <a:sym typeface="Oswald"/>
              </a:rPr>
              <a:t>The </a:t>
            </a:r>
            <a:r>
              <a:rPr lang="en" sz="5200">
                <a:solidFill>
                  <a:srgbClr val="00FF00"/>
                </a:solidFill>
                <a:latin typeface="Oswald"/>
                <a:ea typeface="Oswald"/>
                <a:cs typeface="Oswald"/>
                <a:sym typeface="Oswald"/>
              </a:rPr>
              <a:t>linker</a:t>
            </a:r>
            <a:endParaRPr sz="1800">
              <a:solidFill>
                <a:srgbClr val="00FF00"/>
              </a:solidFill>
              <a:latin typeface="Average"/>
              <a:ea typeface="Average"/>
              <a:cs typeface="Average"/>
              <a:sym typeface="Average"/>
            </a:endParaRPr>
          </a:p>
        </p:txBody>
      </p:sp>
      <p:sp>
        <p:nvSpPr>
          <p:cNvPr descr="Translations" id="579" name="Google Shape;579;p92"/>
          <p:cNvSpPr txBox="1"/>
          <p:nvPr/>
        </p:nvSpPr>
        <p:spPr>
          <a:xfrm>
            <a:off x="5749625" y="1841100"/>
            <a:ext cx="3394500" cy="50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ማገናኛው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الرابط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l'enllaçador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创意风格：链接器</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 های خلاق: پیوند دهنده</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लिंकर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クリエイティブスタイル：リンカー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링커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Girêdêr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vinculador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ਸਟਾਈਲ: ਲਿੰਕਰ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Креативные стили: Компоновщик</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leh: Xiriiriyaha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enlazador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Kiunganishi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linker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Bağlayıcı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Лінкер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liên kết</a:t>
            </a:r>
            <a:endParaRPr sz="3300">
              <a:solidFill>
                <a:srgbClr val="AAAAAA"/>
              </a:solidFill>
              <a:latin typeface="Average"/>
              <a:ea typeface="Average"/>
              <a:cs typeface="Average"/>
              <a:sym typeface="Averag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93"/>
          <p:cNvPicPr preferRelativeResize="0"/>
          <p:nvPr/>
        </p:nvPicPr>
        <p:blipFill>
          <a:blip r:embed="rId3">
            <a:alphaModFix/>
          </a:blip>
          <a:stretch>
            <a:fillRect/>
          </a:stretch>
        </p:blipFill>
        <p:spPr>
          <a:xfrm>
            <a:off x="0" y="0"/>
            <a:ext cx="5197082" cy="6857999"/>
          </a:xfrm>
          <a:prstGeom prst="rect">
            <a:avLst/>
          </a:prstGeom>
          <a:noFill/>
          <a:ln>
            <a:noFill/>
          </a:ln>
        </p:spPr>
      </p:pic>
      <p:sp>
        <p:nvSpPr>
          <p:cNvPr id="585" name="Google Shape;585;p93"/>
          <p:cNvSpPr txBox="1"/>
          <p:nvPr/>
        </p:nvSpPr>
        <p:spPr>
          <a:xfrm>
            <a:off x="5197075" y="0"/>
            <a:ext cx="3947100" cy="183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web mapper</a:t>
            </a:r>
            <a:endParaRPr>
              <a:solidFill>
                <a:srgbClr val="00FF00"/>
              </a:solidFill>
              <a:latin typeface="Average"/>
              <a:ea typeface="Average"/>
              <a:cs typeface="Average"/>
              <a:sym typeface="Average"/>
            </a:endParaRPr>
          </a:p>
        </p:txBody>
      </p:sp>
      <p:sp>
        <p:nvSpPr>
          <p:cNvPr descr="Translations" id="586" name="Google Shape;586;p93"/>
          <p:cNvSpPr txBox="1"/>
          <p:nvPr/>
        </p:nvSpPr>
        <p:spPr>
          <a:xfrm>
            <a:off x="5197075" y="1831500"/>
            <a:ext cx="3947100" cy="502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የድር ካርታው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مخطط الويب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el mapa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创意风格：网络映射器</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سبک‌های خلاق: نقشه‌بردار وب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वेब मैपर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 ウェブマッパー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웹 매퍼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Nexşeya malperê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mapeador da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ਵੈੱਬ ਮੈਪਰ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веб-картограф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leh: Khariidadda shabakadda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mapeador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Ramani ya wavuti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web mapper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Web haritacısı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веб-картограф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lập bản đồ web</a:t>
            </a:r>
            <a:endParaRPr sz="3400">
              <a:solidFill>
                <a:srgbClr val="AAAAAA"/>
              </a:solidFill>
              <a:latin typeface="Average"/>
              <a:ea typeface="Average"/>
              <a:cs typeface="Average"/>
              <a:sym typeface="Averag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descr="Title" id="591" name="Google Shape;591;p94"/>
          <p:cNvSpPr txBox="1"/>
          <p:nvPr/>
        </p:nvSpPr>
        <p:spPr>
          <a:xfrm>
            <a:off x="0" y="0"/>
            <a:ext cx="91440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Some people did some very interesting things</a:t>
            </a:r>
            <a:endParaRPr sz="2300">
              <a:solidFill>
                <a:srgbClr val="AAAAAA"/>
              </a:solidFill>
              <a:latin typeface="Average"/>
              <a:ea typeface="Average"/>
              <a:cs typeface="Average"/>
              <a:sym typeface="Average"/>
            </a:endParaRPr>
          </a:p>
        </p:txBody>
      </p:sp>
      <p:sp>
        <p:nvSpPr>
          <p:cNvPr descr="Translations" id="592" name="Google Shape;592;p94"/>
          <p:cNvSpPr txBox="1"/>
          <p:nvPr/>
        </p:nvSpPr>
        <p:spPr>
          <a:xfrm>
            <a:off x="0" y="1380650"/>
            <a:ext cx="9144000" cy="547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AAAAAA"/>
                </a:solidFill>
                <a:latin typeface="Average"/>
                <a:ea typeface="Average"/>
                <a:cs typeface="Average"/>
                <a:sym typeface="Average"/>
              </a:rPr>
              <a:t>አንዳንድ ሰዎች አንዳንድ በጣም አስደሳች ነገሮችን አደረጉ</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لقد فعل بعض الناس بعض الأشياء المثيرة للاهتمام للغاية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Algunes persones van fer coses molt interessants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有些人做了一些非常有趣的事情</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برخی از افراد کارهای بسیار جالبی انجام دادند</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कुछ लोगों ने कुछ बहुत ही दिलचस्प काम किए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非常に興味深いことをした人たちもいました</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어떤 사람들은 매우 흥미로운 일을 했습니다.</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Hin kesan tiştên pir balkêş kirin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Algumas pessoas fizeram coisas muito interessantes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ਕੁਝ ਲੋਕਾਂ ਨੇ ਬਹੁਤ ਦਿਲਚਸਪ ਗੱਲਾਂ ਕੀਤੀਆਂ</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Некоторые люди делали очень интересные вещи.</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Dadka qaar waxay sameeyeen waxyaabo aad u xiiso badan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Algunas personas hicieron cosas muy interesantes.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Baadhi ya watu walifanya mambo ya kuvutia sana</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Ang ilang mga tao ay gumawa ng ilang mga kawili-wiling bagay</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Bazı insanlar çok ilginç şeyler yaptı</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Деякі люди робили дуже цікаві речі</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Một số người đã làm một số điều rất thú vị</a:t>
            </a:r>
            <a:endParaRPr sz="5200">
              <a:solidFill>
                <a:srgbClr val="CACACA"/>
              </a:solidFill>
              <a:latin typeface="Average"/>
              <a:ea typeface="Average"/>
              <a:cs typeface="Average"/>
              <a:sym typeface="Average"/>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95"/>
          <p:cNvSpPr txBox="1"/>
          <p:nvPr/>
        </p:nvSpPr>
        <p:spPr>
          <a:xfrm>
            <a:off x="0" y="0"/>
            <a:ext cx="3207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FFFFFF"/>
                </a:solidFill>
                <a:latin typeface="Oswald"/>
                <a:ea typeface="Oswald"/>
                <a:cs typeface="Oswald"/>
                <a:sym typeface="Oswald"/>
              </a:rPr>
              <a:t>You get more ideas if you write down all the </a:t>
            </a:r>
            <a:r>
              <a:rPr lang="en" sz="4600">
                <a:solidFill>
                  <a:srgbClr val="FF0000"/>
                </a:solidFill>
                <a:latin typeface="Oswald"/>
                <a:ea typeface="Oswald"/>
                <a:cs typeface="Oswald"/>
                <a:sym typeface="Oswald"/>
              </a:rPr>
              <a:t>terrible ideas</a:t>
            </a:r>
            <a:r>
              <a:rPr lang="en" sz="4600">
                <a:solidFill>
                  <a:srgbClr val="FFFFFF"/>
                </a:solidFill>
                <a:latin typeface="Oswald"/>
                <a:ea typeface="Oswald"/>
                <a:cs typeface="Oswald"/>
                <a:sym typeface="Oswald"/>
              </a:rPr>
              <a:t> </a:t>
            </a:r>
            <a:r>
              <a:rPr lang="en" sz="4600">
                <a:solidFill>
                  <a:srgbClr val="00FF00"/>
                </a:solidFill>
                <a:latin typeface="Oswald"/>
                <a:ea typeface="Oswald"/>
                <a:cs typeface="Oswald"/>
                <a:sym typeface="Oswald"/>
              </a:rPr>
              <a:t>FIRST</a:t>
            </a:r>
            <a:endParaRPr sz="1300">
              <a:solidFill>
                <a:srgbClr val="00FF00"/>
              </a:solidFill>
              <a:latin typeface="Average"/>
              <a:ea typeface="Average"/>
              <a:cs typeface="Average"/>
              <a:sym typeface="Average"/>
            </a:endParaRPr>
          </a:p>
        </p:txBody>
      </p:sp>
      <p:sp>
        <p:nvSpPr>
          <p:cNvPr descr="Translations" id="598" name="Google Shape;598;p95"/>
          <p:cNvSpPr txBox="1"/>
          <p:nvPr/>
        </p:nvSpPr>
        <p:spPr>
          <a:xfrm>
            <a:off x="3207300" y="0"/>
            <a:ext cx="593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በመጀመሪያ ሁሉንም አስፈሪ ሀሳቦች ከጻፉ ብዙ ሃሳቦችን ያገኛሉ።</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ستحصل على المزيد من الأفكار إذا كتبت كل الأفكار الرهيبة أولاً.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Obteniu més idees si primer escriu totes les idees terribles.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如果您首先写下所有糟糕的想法，您就会获得更多的想法。</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ابتدا همه ایده های وحشتناک را یادداشت کنید، ایده های بیشتری دریافت خواهید کرد.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 सभी बुरे विचारों को पहले लिख लें तो आपको अधिक विचार मिलेंगे।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最初にひどいアイデアをすべて書き留めると、より多くのアイデアが得られます。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끔찍한 아이디어를 먼저 다 적어두면 더 많은 아이디어가 나올 거예요.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hûn PÊŞÎ hemî ramanên tirsnak binivîsin hûn bêtir ramanan digirin.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Você terá mais ideias se anotar todas as ideias terríveis PRIMEIRO.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ਤੁਸੀਂ ਸਭ ਭਿਆਨਕ ਵਿਚਾਰਾਂ ਨੂੰ ਸਭ ਤੋਂ ਪਹਿਲਾਂ ਲਿਖਦੇ ਹੋ ਤਾਂ ਤੁਹਾਨੂੰ ਹੋਰ ਵਿਚਾਰ ਮਿਲਦੇ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У вас появится больше идей, если СНАЧАЛА вы запишете все ужасные идеи.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Waxaad helaysaa fikrado badan haddii aad qorto dhammaan fikradaha xunxun.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Obtendrás más ideas si escribes todas las ideas terribles PRIMERO.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Unapata mawazo zaidi ikiwa utaandika mawazo yote mabaya KWANZA.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Makakakuha ka ng mas maraming ideya kung isusulat mo MUNA ang lahat ng kakila-kilabot na ideya.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Eğer önce tüm korkunç fikirleri yazarsanız daha fazla fikir edinirsiniz.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Ви отримаєте більше ідей, якщо запишете всі жахливі ідеї ПЕРШИМ.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Bạn sẽ có nhiều ý tưởng hơn nếu trước tiên hãy viết ra tất cả những ý tưởng tồi tệ.</a:t>
            </a:r>
            <a:endParaRPr sz="2800">
              <a:solidFill>
                <a:srgbClr val="AAAAAA"/>
              </a:solidFill>
              <a:latin typeface="Average"/>
              <a:ea typeface="Average"/>
              <a:cs typeface="Average"/>
              <a:sym typeface="Averag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descr="All text" id="603" name="Google Shape;603;p96"/>
          <p:cNvSpPr txBox="1"/>
          <p:nvPr/>
        </p:nvSpPr>
        <p:spPr>
          <a:xfrm>
            <a:off x="0" y="-25"/>
            <a:ext cx="3873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Creativity can be learned and practiced.</a:t>
            </a:r>
            <a:endParaRPr sz="3000">
              <a:solidFill>
                <a:srgbClr val="FFFFFF"/>
              </a:solidFill>
              <a:latin typeface="Oswald"/>
              <a:ea typeface="Oswald"/>
              <a:cs typeface="Oswald"/>
              <a:sym typeface="Oswald"/>
            </a:endParaRPr>
          </a:p>
          <a:p>
            <a:pPr indent="0" lvl="0" marL="0" rtl="0" algn="l">
              <a:spcBef>
                <a:spcPts val="0"/>
              </a:spcBef>
              <a:spcAft>
                <a:spcPts val="0"/>
              </a:spcAft>
              <a:buNone/>
            </a:pPr>
            <a:r>
              <a:t/>
            </a:r>
            <a:endParaRPr sz="2400">
              <a:solidFill>
                <a:srgbClr val="B7B7B7"/>
              </a:solidFill>
              <a:latin typeface="Oswald"/>
              <a:ea typeface="Oswald"/>
              <a:cs typeface="Oswald"/>
              <a:sym typeface="Oswald"/>
            </a:endParaRPr>
          </a:p>
          <a:p>
            <a:pPr indent="0" lvl="0" marL="0" rtl="0" algn="l">
              <a:spcBef>
                <a:spcPts val="0"/>
              </a:spcBef>
              <a:spcAft>
                <a:spcPts val="0"/>
              </a:spcAft>
              <a:buNone/>
            </a:pPr>
            <a:r>
              <a:rPr lang="en" sz="2400">
                <a:solidFill>
                  <a:srgbClr val="B7B7B7"/>
                </a:solidFill>
                <a:latin typeface="Average"/>
                <a:ea typeface="Average"/>
                <a:cs typeface="Average"/>
                <a:sym typeface="Average"/>
              </a:rPr>
              <a:t>You can </a:t>
            </a:r>
            <a:r>
              <a:rPr b="1" lang="en" sz="2400">
                <a:solidFill>
                  <a:srgbClr val="00FF00"/>
                </a:solidFill>
                <a:latin typeface="Average"/>
                <a:ea typeface="Average"/>
                <a:cs typeface="Average"/>
                <a:sym typeface="Average"/>
              </a:rPr>
              <a:t>improve </a:t>
            </a:r>
            <a:r>
              <a:rPr lang="en" sz="2400">
                <a:solidFill>
                  <a:srgbClr val="B7B7B7"/>
                </a:solidFill>
                <a:latin typeface="Average"/>
                <a:ea typeface="Average"/>
                <a:cs typeface="Average"/>
                <a:sym typeface="Average"/>
              </a:rPr>
              <a:t>your ability to generate ideas. </a:t>
            </a:r>
            <a:endParaRPr sz="2400">
              <a:solidFill>
                <a:srgbClr val="B7B7B7"/>
              </a:solidFill>
              <a:latin typeface="Average"/>
              <a:ea typeface="Average"/>
              <a:cs typeface="Average"/>
              <a:sym typeface="Average"/>
            </a:endParaRPr>
          </a:p>
          <a:p>
            <a:pPr indent="0" lvl="0" marL="0" rtl="0" algn="l">
              <a:spcBef>
                <a:spcPts val="0"/>
              </a:spcBef>
              <a:spcAft>
                <a:spcPts val="0"/>
              </a:spcAft>
              <a:buNone/>
            </a:pPr>
            <a:r>
              <a:t/>
            </a:r>
            <a:endParaRPr sz="2400">
              <a:solidFill>
                <a:srgbClr val="B7B7B7"/>
              </a:solidFill>
              <a:latin typeface="Average"/>
              <a:ea typeface="Average"/>
              <a:cs typeface="Average"/>
              <a:sym typeface="Average"/>
            </a:endParaRPr>
          </a:p>
          <a:p>
            <a:pPr indent="0" lvl="0" marL="0" rtl="0" algn="l">
              <a:spcBef>
                <a:spcPts val="0"/>
              </a:spcBef>
              <a:spcAft>
                <a:spcPts val="0"/>
              </a:spcAft>
              <a:buNone/>
            </a:pPr>
            <a:r>
              <a:rPr lang="en" sz="2400">
                <a:solidFill>
                  <a:srgbClr val="B7B7B7"/>
                </a:solidFill>
                <a:latin typeface="Average"/>
                <a:ea typeface="Average"/>
                <a:cs typeface="Average"/>
                <a:sym typeface="Average"/>
              </a:rPr>
              <a:t>Remember: </a:t>
            </a:r>
            <a:br>
              <a:rPr lang="en" sz="2400">
                <a:solidFill>
                  <a:srgbClr val="B7B7B7"/>
                </a:solidFill>
                <a:latin typeface="Average"/>
                <a:ea typeface="Average"/>
                <a:cs typeface="Average"/>
                <a:sym typeface="Average"/>
              </a:rPr>
            </a:br>
            <a:endParaRPr sz="2400">
              <a:solidFill>
                <a:srgbClr val="B7B7B7"/>
              </a:solidFill>
              <a:latin typeface="Average"/>
              <a:ea typeface="Average"/>
              <a:cs typeface="Average"/>
              <a:sym typeface="Average"/>
            </a:endParaRPr>
          </a:p>
          <a:p>
            <a:pPr indent="-381000" lvl="0" marL="457200" rtl="0" algn="l">
              <a:spcBef>
                <a:spcPts val="0"/>
              </a:spcBef>
              <a:spcAft>
                <a:spcPts val="0"/>
              </a:spcAft>
              <a:buClr>
                <a:srgbClr val="B7B7B7"/>
              </a:buClr>
              <a:buSzPts val="2400"/>
              <a:buFont typeface="Average"/>
              <a:buChar char="-"/>
            </a:pPr>
            <a:r>
              <a:rPr lang="en" sz="2400">
                <a:solidFill>
                  <a:srgbClr val="B7B7B7"/>
                </a:solidFill>
                <a:latin typeface="Average"/>
                <a:ea typeface="Average"/>
                <a:cs typeface="Average"/>
                <a:sym typeface="Average"/>
              </a:rPr>
              <a:t>Write down all your</a:t>
            </a:r>
            <a:r>
              <a:rPr b="1" lang="en" sz="2400">
                <a:solidFill>
                  <a:srgbClr val="FFFFFF"/>
                </a:solidFill>
                <a:latin typeface="Average"/>
                <a:ea typeface="Average"/>
                <a:cs typeface="Average"/>
                <a:sym typeface="Average"/>
              </a:rPr>
              <a:t> </a:t>
            </a:r>
            <a:r>
              <a:rPr b="1" lang="en" sz="2400">
                <a:solidFill>
                  <a:srgbClr val="E06666"/>
                </a:solidFill>
                <a:latin typeface="Average"/>
                <a:ea typeface="Average"/>
                <a:cs typeface="Average"/>
                <a:sym typeface="Average"/>
              </a:rPr>
              <a:t>bad ideas first</a:t>
            </a:r>
            <a:r>
              <a:rPr lang="en" sz="2400">
                <a:solidFill>
                  <a:srgbClr val="B7B7B7"/>
                </a:solidFill>
                <a:latin typeface="Average"/>
                <a:ea typeface="Average"/>
                <a:cs typeface="Average"/>
                <a:sym typeface="Average"/>
              </a:rPr>
              <a:t>!</a:t>
            </a:r>
            <a:br>
              <a:rPr lang="en" sz="2400">
                <a:solidFill>
                  <a:srgbClr val="B7B7B7"/>
                </a:solidFill>
                <a:latin typeface="Average"/>
                <a:ea typeface="Average"/>
                <a:cs typeface="Average"/>
                <a:sym typeface="Average"/>
              </a:rPr>
            </a:br>
            <a:endParaRPr sz="2400">
              <a:solidFill>
                <a:srgbClr val="B7B7B7"/>
              </a:solidFill>
              <a:latin typeface="Average"/>
              <a:ea typeface="Average"/>
              <a:cs typeface="Average"/>
              <a:sym typeface="Average"/>
            </a:endParaRPr>
          </a:p>
          <a:p>
            <a:pPr indent="-381000" lvl="0" marL="457200" rtl="0" algn="l">
              <a:spcBef>
                <a:spcPts val="0"/>
              </a:spcBef>
              <a:spcAft>
                <a:spcPts val="0"/>
              </a:spcAft>
              <a:buClr>
                <a:srgbClr val="B7B7B7"/>
              </a:buClr>
              <a:buSzPts val="2400"/>
              <a:buFont typeface="Average"/>
              <a:buChar char="-"/>
            </a:pPr>
            <a:r>
              <a:rPr lang="en" sz="2400">
                <a:solidFill>
                  <a:srgbClr val="B7B7B7"/>
                </a:solidFill>
                <a:latin typeface="Average"/>
                <a:ea typeface="Average"/>
                <a:cs typeface="Average"/>
                <a:sym typeface="Average"/>
              </a:rPr>
              <a:t>Listen to what other people are writing - it is excellent to be inspired by others.</a:t>
            </a:r>
            <a:r>
              <a:rPr b="1" lang="en" sz="2400">
                <a:solidFill>
                  <a:srgbClr val="FFFFFF"/>
                </a:solidFill>
                <a:latin typeface="Average"/>
                <a:ea typeface="Average"/>
                <a:cs typeface="Average"/>
                <a:sym typeface="Average"/>
              </a:rPr>
              <a:t> </a:t>
            </a:r>
            <a:r>
              <a:rPr b="1" lang="en" sz="2400">
                <a:solidFill>
                  <a:srgbClr val="E06666"/>
                </a:solidFill>
                <a:latin typeface="Average"/>
                <a:ea typeface="Average"/>
                <a:cs typeface="Average"/>
                <a:sym typeface="Average"/>
              </a:rPr>
              <a:t>Write down your favourites</a:t>
            </a:r>
            <a:r>
              <a:rPr lang="en" sz="2400">
                <a:solidFill>
                  <a:srgbClr val="B7B7B7"/>
                </a:solidFill>
                <a:latin typeface="Average"/>
                <a:ea typeface="Average"/>
                <a:cs typeface="Average"/>
                <a:sym typeface="Average"/>
              </a:rPr>
              <a:t>!</a:t>
            </a:r>
            <a:endParaRPr sz="2400">
              <a:solidFill>
                <a:srgbClr val="B7B7B7"/>
              </a:solidFill>
              <a:latin typeface="Average"/>
              <a:ea typeface="Average"/>
              <a:cs typeface="Average"/>
              <a:sym typeface="Average"/>
            </a:endParaRPr>
          </a:p>
        </p:txBody>
      </p:sp>
      <p:pic>
        <p:nvPicPr>
          <p:cNvPr id="604" name="Google Shape;604;p96"/>
          <p:cNvPicPr preferRelativeResize="0"/>
          <p:nvPr/>
        </p:nvPicPr>
        <p:blipFill rotWithShape="1">
          <a:blip r:embed="rId3">
            <a:alphaModFix/>
          </a:blip>
          <a:srcRect b="4385" l="35317" r="13318" t="12867"/>
          <a:stretch/>
        </p:blipFill>
        <p:spPr>
          <a:xfrm>
            <a:off x="3822685" y="-25"/>
            <a:ext cx="5321315" cy="6857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graphicFrame>
        <p:nvGraphicFramePr>
          <p:cNvPr id="198" name="Google Shape;198;p43"/>
          <p:cNvGraphicFramePr/>
          <p:nvPr/>
        </p:nvGraphicFramePr>
        <p:xfrm>
          <a:off x="138" y="0"/>
          <a:ext cx="3000000" cy="3000000"/>
        </p:xfrm>
        <a:graphic>
          <a:graphicData uri="http://schemas.openxmlformats.org/drawingml/2006/table">
            <a:tbl>
              <a:tblPr>
                <a:noFill/>
                <a:tableStyleId>{15026619-D3B6-42AB-99CA-04189B3A5A55}</a:tableStyleId>
              </a:tblPr>
              <a:tblGrid>
                <a:gridCol w="376000"/>
                <a:gridCol w="382850"/>
                <a:gridCol w="379425"/>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4</a:t>
                      </a:r>
                      <a:endParaRPr b="1">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FFFFFF"/>
                          </a:solidFill>
                          <a:latin typeface="Open Sans"/>
                          <a:ea typeface="Open Sans"/>
                          <a:cs typeface="Open Sans"/>
                          <a:sym typeface="Open Sans"/>
                        </a:rPr>
                        <a:t>5</a:t>
                      </a:r>
                      <a:endParaRPr b="1">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98"/>
          <p:cNvSpPr txBox="1"/>
          <p:nvPr/>
        </p:nvSpPr>
        <p:spPr>
          <a:xfrm>
            <a:off x="464100" y="0"/>
            <a:ext cx="8215800" cy="183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Some people already started to practice shading 😊</a:t>
            </a:r>
            <a:endParaRPr sz="2100">
              <a:solidFill>
                <a:srgbClr val="B7B7B7"/>
              </a:solidFill>
              <a:latin typeface="Average"/>
              <a:ea typeface="Average"/>
              <a:cs typeface="Average"/>
              <a:sym typeface="Average"/>
            </a:endParaRPr>
          </a:p>
        </p:txBody>
      </p:sp>
      <p:sp>
        <p:nvSpPr>
          <p:cNvPr descr="Translations" id="614" name="Google Shape;614;p98"/>
          <p:cNvSpPr txBox="1"/>
          <p:nvPr/>
        </p:nvSpPr>
        <p:spPr>
          <a:xfrm>
            <a:off x="0" y="1835100"/>
            <a:ext cx="9144000" cy="487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አንዳንድ ሰዎች ቀድሞውንም ጥላሸት መለማመድ ጀመሩ</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بدأ بعض الأشخاص بالفعل في ممارسة التظليل</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Algunes persones ja van començar a practicar l'ombrejat</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有些人已经开始练习阴影</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برخی از افراد قبلاً شروع به تمرین سایه زدن کرده اند</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कुछ लोगों ने पहले से ही छायांकन का अभ्यास शुरू कर दिया 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すでにシェーディングの練習を始めている人もいる</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이미 셰이딩 연습을 시작한 사람들도 있습니다</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Hin kesan jixwe dest bi pratîkkirina siyê kirine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Algumas pessoas já começaram a praticar o sombreamento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ਕੁਝ ਲੋਕ ਪਹਿਲਾਂ ਹੀ ਸ਼ੇਡਿੰਗ ਦਾ ਅਭਿਆਸ ਕਰਨ ਲੱਗ ਪਏ ਹਨ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Некоторые люди уже начали практиковать штриховку</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Dadka qaar ayaa durba bilaabay inay ku celceliyaan hadhka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Algunas personas ya comenzaron a practicar el sombreado.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Watu wengine tayari wameanza kufanya mazoezi ya kivuli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Ang ilang mga tao ay nagsimula nang magsanay ng pagtatabing</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Bazı insanlar gölgelendirmeyi uygulamaya başladı bile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Деякі люди вже почали практикувати затінення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Một số người đã bắt đầu thực hành tô bóng</a:t>
            </a:r>
            <a:endParaRPr sz="3500">
              <a:solidFill>
                <a:srgbClr val="CACACA"/>
              </a:solidFill>
              <a:latin typeface="Average"/>
              <a:ea typeface="Average"/>
              <a:cs typeface="Average"/>
              <a:sym typeface="Average"/>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9"/>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blending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300">
                <a:solidFill>
                  <a:srgbClr val="AAAAAA"/>
                </a:solidFill>
                <a:latin typeface="Average"/>
                <a:ea typeface="Average"/>
                <a:cs typeface="Average"/>
                <a:sym typeface="Average"/>
              </a:rPr>
              <a:t>in drawing: mixing from light to dark greys; in painting: mixing from one colour to another</a:t>
            </a:r>
            <a:endParaRPr sz="4500">
              <a:solidFill>
                <a:srgbClr val="FFFFFF"/>
              </a:solidFill>
              <a:latin typeface="Oswald"/>
              <a:ea typeface="Oswald"/>
              <a:cs typeface="Oswald"/>
              <a:sym typeface="Oswald"/>
            </a:endParaRPr>
          </a:p>
        </p:txBody>
      </p:sp>
      <p:sp>
        <p:nvSpPr>
          <p:cNvPr id="620" name="Google Shape;620;p99"/>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مزج</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混合</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مخلوط کردن</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블렌딩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paghahalo</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змішування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përzierjen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միաձուլում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vermengen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mélange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Mischen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सम्मिश्रण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ブレンドする</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tevlihevkirin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मिश्रण</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مخلوط</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ਮਿਲਾਉਣਾ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Misturando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смешивание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isku dhafka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mezcla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kuchanganya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การผสม</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harmanlama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pha trộn</a:t>
            </a:r>
            <a:endParaRPr sz="1800">
              <a:solidFill>
                <a:schemeClr val="accent3"/>
              </a:solidFill>
              <a:latin typeface="Average"/>
              <a:ea typeface="Average"/>
              <a:cs typeface="Average"/>
              <a:sym typeface="Average"/>
            </a:endParaRPr>
          </a:p>
        </p:txBody>
      </p:sp>
      <p:grpSp>
        <p:nvGrpSpPr>
          <p:cNvPr id="621" name="Google Shape;621;p99"/>
          <p:cNvGrpSpPr/>
          <p:nvPr/>
        </p:nvGrpSpPr>
        <p:grpSpPr>
          <a:xfrm>
            <a:off x="165425" y="3613800"/>
            <a:ext cx="5969101" cy="3244205"/>
            <a:chOff x="165425" y="3613800"/>
            <a:chExt cx="5969101" cy="3244205"/>
          </a:xfrm>
        </p:grpSpPr>
        <p:pic>
          <p:nvPicPr>
            <p:cNvPr id="622" name="Google Shape;622;p99"/>
            <p:cNvPicPr preferRelativeResize="0"/>
            <p:nvPr/>
          </p:nvPicPr>
          <p:blipFill rotWithShape="1">
            <a:blip r:embed="rId3">
              <a:alphaModFix/>
            </a:blip>
            <a:srcRect b="27240" l="0" r="0" t="30095"/>
            <a:stretch/>
          </p:blipFill>
          <p:spPr>
            <a:xfrm>
              <a:off x="165425" y="3613800"/>
              <a:ext cx="5969101" cy="3244205"/>
            </a:xfrm>
            <a:prstGeom prst="rect">
              <a:avLst/>
            </a:prstGeom>
            <a:noFill/>
            <a:ln>
              <a:noFill/>
            </a:ln>
          </p:spPr>
        </p:pic>
        <p:cxnSp>
          <p:nvCxnSpPr>
            <p:cNvPr id="623" name="Google Shape;623;p99"/>
            <p:cNvCxnSpPr/>
            <p:nvPr/>
          </p:nvCxnSpPr>
          <p:spPr>
            <a:xfrm flipH="1" rot="10800000">
              <a:off x="2630159" y="4165325"/>
              <a:ext cx="1935300" cy="651600"/>
            </a:xfrm>
            <a:prstGeom prst="straightConnector1">
              <a:avLst/>
            </a:prstGeom>
            <a:noFill/>
            <a:ln cap="flat" cmpd="sng" w="38100">
              <a:solidFill>
                <a:srgbClr val="FF0000"/>
              </a:solidFill>
              <a:prstDash val="solid"/>
              <a:round/>
              <a:headEnd len="med" w="med" type="none"/>
              <a:tailEnd len="med" w="med" type="triangle"/>
            </a:ln>
          </p:spPr>
        </p:cxnSp>
        <p:cxnSp>
          <p:nvCxnSpPr>
            <p:cNvPr id="624" name="Google Shape;624;p99"/>
            <p:cNvCxnSpPr/>
            <p:nvPr/>
          </p:nvCxnSpPr>
          <p:spPr>
            <a:xfrm flipH="1">
              <a:off x="2846250" y="5269975"/>
              <a:ext cx="2218800" cy="595500"/>
            </a:xfrm>
            <a:prstGeom prst="straightConnector1">
              <a:avLst/>
            </a:prstGeom>
            <a:noFill/>
            <a:ln cap="flat" cmpd="sng" w="38100">
              <a:solidFill>
                <a:srgbClr val="FF0000"/>
              </a:solidFill>
              <a:prstDash val="solid"/>
              <a:round/>
              <a:headEnd len="med" w="med" type="none"/>
              <a:tailEnd len="med" w="med" type="triangle"/>
            </a:ln>
          </p:spPr>
        </p:cxn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100"/>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shading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with white, black, and greys</a:t>
            </a:r>
            <a:endParaRPr sz="4800">
              <a:solidFill>
                <a:srgbClr val="FFFFFF"/>
              </a:solidFill>
              <a:latin typeface="Oswald"/>
              <a:ea typeface="Oswald"/>
              <a:cs typeface="Oswald"/>
              <a:sym typeface="Oswald"/>
            </a:endParaRPr>
          </a:p>
        </p:txBody>
      </p:sp>
      <p:sp>
        <p:nvSpPr>
          <p:cNvPr id="630" name="Google Shape;630;p100"/>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تظليل</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阴影</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سایه زدن</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농담</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Pagtatabing</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Розтушовування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Hijezim</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Ստվերում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Schaduw</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Ombres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Schattierung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लकीर खींचने की क्रिया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シェーディング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Shading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छायांकन</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سیوري کول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ਸ਼ੈਡਿੰਗ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Sombreamento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Затенение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hadhaynta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Sombreado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Kuweka kivuli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การแรเงา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Gölgeleme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Bóng mát</a:t>
            </a:r>
            <a:endParaRPr sz="1800">
              <a:solidFill>
                <a:schemeClr val="accent3"/>
              </a:solidFill>
              <a:latin typeface="Average"/>
              <a:ea typeface="Average"/>
              <a:cs typeface="Average"/>
              <a:sym typeface="Average"/>
            </a:endParaRPr>
          </a:p>
        </p:txBody>
      </p:sp>
      <p:pic>
        <p:nvPicPr>
          <p:cNvPr id="631" name="Google Shape;631;p100"/>
          <p:cNvPicPr preferRelativeResize="0"/>
          <p:nvPr/>
        </p:nvPicPr>
        <p:blipFill>
          <a:blip r:embed="rId3">
            <a:alphaModFix/>
          </a:blip>
          <a:stretch>
            <a:fillRect/>
          </a:stretch>
        </p:blipFill>
        <p:spPr>
          <a:xfrm>
            <a:off x="3217416" y="3706345"/>
            <a:ext cx="2878682" cy="2197445"/>
          </a:xfrm>
          <a:prstGeom prst="rect">
            <a:avLst/>
          </a:prstGeom>
          <a:noFill/>
          <a:ln>
            <a:noFill/>
          </a:ln>
        </p:spPr>
      </p:pic>
      <p:pic>
        <p:nvPicPr>
          <p:cNvPr id="632" name="Google Shape;632;p100"/>
          <p:cNvPicPr preferRelativeResize="0"/>
          <p:nvPr/>
        </p:nvPicPr>
        <p:blipFill>
          <a:blip r:embed="rId4">
            <a:alphaModFix/>
          </a:blip>
          <a:stretch>
            <a:fillRect/>
          </a:stretch>
        </p:blipFill>
        <p:spPr>
          <a:xfrm>
            <a:off x="127000" y="3706329"/>
            <a:ext cx="2878697" cy="220249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101"/>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smoothness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cleanly, with no bumps</a:t>
            </a:r>
            <a:endParaRPr sz="4800">
              <a:solidFill>
                <a:srgbClr val="FFFFFF"/>
              </a:solidFill>
              <a:latin typeface="Oswald"/>
              <a:ea typeface="Oswald"/>
              <a:cs typeface="Oswald"/>
              <a:sym typeface="Oswald"/>
            </a:endParaRPr>
          </a:p>
        </p:txBody>
      </p:sp>
      <p:sp>
        <p:nvSpPr>
          <p:cNvPr id="638" name="Google Shape;638;p101"/>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نعومة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光滑度</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صافی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부드러움</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Kakinisan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Гладкість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Butësia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Հարթություն</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Gladheid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Douceur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Glätte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चिकनाई</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滑らかさ</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Smoothness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चिल्लोपन</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نرموالی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ਨਿਰਵਿਘਨਤਾ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Suavidade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Гладкость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Jilicsanaan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Suavidad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Ulaini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ความเรียบเนียน</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Pürüzsüzlük</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Độ mịn</a:t>
            </a:r>
            <a:endParaRPr sz="1800">
              <a:solidFill>
                <a:schemeClr val="accent3"/>
              </a:solidFill>
              <a:latin typeface="Average"/>
              <a:ea typeface="Average"/>
              <a:cs typeface="Average"/>
              <a:sym typeface="Average"/>
            </a:endParaRPr>
          </a:p>
        </p:txBody>
      </p:sp>
      <p:pic>
        <p:nvPicPr>
          <p:cNvPr id="639" name="Google Shape;639;p101"/>
          <p:cNvPicPr preferRelativeResize="0"/>
          <p:nvPr/>
        </p:nvPicPr>
        <p:blipFill>
          <a:blip r:embed="rId3">
            <a:alphaModFix/>
          </a:blip>
          <a:stretch>
            <a:fillRect/>
          </a:stretch>
        </p:blipFill>
        <p:spPr>
          <a:xfrm>
            <a:off x="210025" y="3429000"/>
            <a:ext cx="2606050" cy="3429000"/>
          </a:xfrm>
          <a:prstGeom prst="rect">
            <a:avLst/>
          </a:prstGeom>
          <a:noFill/>
          <a:ln>
            <a:noFill/>
          </a:ln>
        </p:spPr>
      </p:pic>
      <p:pic>
        <p:nvPicPr>
          <p:cNvPr id="640" name="Google Shape;640;p101"/>
          <p:cNvPicPr preferRelativeResize="0"/>
          <p:nvPr/>
        </p:nvPicPr>
        <p:blipFill>
          <a:blip r:embed="rId4">
            <a:alphaModFix/>
          </a:blip>
          <a:stretch>
            <a:fillRect/>
          </a:stretch>
        </p:blipFill>
        <p:spPr>
          <a:xfrm>
            <a:off x="3268824" y="3428998"/>
            <a:ext cx="2606050" cy="3429003"/>
          </a:xfrm>
          <a:prstGeom prst="rect">
            <a:avLst/>
          </a:prstGeom>
          <a:noFill/>
          <a:ln>
            <a:noFill/>
          </a:ln>
        </p:spPr>
      </p:pic>
      <p:cxnSp>
        <p:nvCxnSpPr>
          <p:cNvPr id="641" name="Google Shape;641;p101"/>
          <p:cNvCxnSpPr/>
          <p:nvPr/>
        </p:nvCxnSpPr>
        <p:spPr>
          <a:xfrm>
            <a:off x="2409259" y="5143500"/>
            <a:ext cx="1404600" cy="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descr="All text" id="646" name="Google Shape;646;p102"/>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FFFFFF"/>
                </a:solidFill>
                <a:latin typeface="Oswald"/>
                <a:ea typeface="Oswald"/>
                <a:cs typeface="Oswald"/>
                <a:sym typeface="Oswald"/>
              </a:rPr>
              <a:t>Which pencil should I </a:t>
            </a:r>
            <a:r>
              <a:rPr lang="en" sz="5200">
                <a:solidFill>
                  <a:srgbClr val="00FF00"/>
                </a:solidFill>
                <a:latin typeface="Oswald"/>
                <a:ea typeface="Oswald"/>
                <a:cs typeface="Oswald"/>
                <a:sym typeface="Oswald"/>
              </a:rPr>
              <a:t>shade </a:t>
            </a:r>
            <a:r>
              <a:rPr lang="en" sz="5200">
                <a:solidFill>
                  <a:srgbClr val="FFFFFF"/>
                </a:solidFill>
                <a:latin typeface="Oswald"/>
                <a:ea typeface="Oswald"/>
                <a:cs typeface="Oswald"/>
                <a:sym typeface="Oswald"/>
              </a:rPr>
              <a:t>with?</a:t>
            </a:r>
            <a:endParaRPr sz="5200">
              <a:solidFill>
                <a:srgbClr val="FFFFFF"/>
              </a:solidFill>
              <a:latin typeface="Oswald"/>
              <a:ea typeface="Oswald"/>
              <a:cs typeface="Oswald"/>
              <a:sym typeface="Oswald"/>
            </a:endParaRPr>
          </a:p>
          <a:p>
            <a:pPr indent="0" lvl="0" marL="0" rtl="0" algn="ctr">
              <a:spcBef>
                <a:spcPts val="0"/>
              </a:spcBef>
              <a:spcAft>
                <a:spcPts val="0"/>
              </a:spcAft>
              <a:buNone/>
            </a:pPr>
            <a:r>
              <a:t/>
            </a:r>
            <a:endParaRPr sz="5200">
              <a:solidFill>
                <a:srgbClr val="FFFFFF"/>
              </a:solidFill>
              <a:latin typeface="Oswald"/>
              <a:ea typeface="Oswald"/>
              <a:cs typeface="Oswald"/>
              <a:sym typeface="Oswald"/>
            </a:endParaRPr>
          </a:p>
          <a:p>
            <a:pPr indent="0" lvl="0" marL="0" rtl="0" algn="ctr">
              <a:spcBef>
                <a:spcPts val="0"/>
              </a:spcBef>
              <a:spcAft>
                <a:spcPts val="0"/>
              </a:spcAft>
              <a:buNone/>
            </a:pPr>
            <a:r>
              <a:rPr lang="en" sz="5200">
                <a:solidFill>
                  <a:srgbClr val="FFFFFF"/>
                </a:solidFill>
                <a:latin typeface="Oswald"/>
                <a:ea typeface="Oswald"/>
                <a:cs typeface="Oswald"/>
                <a:sym typeface="Oswald"/>
              </a:rPr>
              <a:t>HB  2B  4B</a:t>
            </a:r>
            <a:endParaRPr sz="5200">
              <a:solidFill>
                <a:srgbClr val="FFFFFF"/>
              </a:solidFill>
              <a:latin typeface="Oswald"/>
              <a:ea typeface="Oswald"/>
              <a:cs typeface="Oswald"/>
              <a:sym typeface="Oswald"/>
            </a:endParaRPr>
          </a:p>
          <a:p>
            <a:pPr indent="0" lvl="0" marL="0" rtl="0" algn="ctr">
              <a:spcBef>
                <a:spcPts val="0"/>
              </a:spcBef>
              <a:spcAft>
                <a:spcPts val="0"/>
              </a:spcAft>
              <a:buNone/>
            </a:pPr>
            <a:r>
              <a:t/>
            </a:r>
            <a:endParaRPr sz="5200">
              <a:solidFill>
                <a:srgbClr val="FFFFFF"/>
              </a:solidFill>
              <a:latin typeface="Oswald"/>
              <a:ea typeface="Oswald"/>
              <a:cs typeface="Oswald"/>
              <a:sym typeface="Oswald"/>
            </a:endParaRPr>
          </a:p>
          <a:p>
            <a:pPr indent="0" lvl="0" marL="0" rtl="0" algn="ctr">
              <a:spcBef>
                <a:spcPts val="0"/>
              </a:spcBef>
              <a:spcAft>
                <a:spcPts val="0"/>
              </a:spcAft>
              <a:buNone/>
            </a:pPr>
            <a:r>
              <a:rPr lang="en" sz="4200">
                <a:solidFill>
                  <a:srgbClr val="FFFFFF"/>
                </a:solidFill>
                <a:latin typeface="Oswald"/>
                <a:ea typeface="Oswald"/>
                <a:cs typeface="Oswald"/>
                <a:sym typeface="Oswald"/>
              </a:rPr>
              <a:t>?✏️?✏️?✏️?</a:t>
            </a:r>
            <a:endParaRPr sz="2000">
              <a:solidFill>
                <a:srgbClr val="B7B7B7"/>
              </a:solidFill>
              <a:latin typeface="Average"/>
              <a:ea typeface="Average"/>
              <a:cs typeface="Average"/>
              <a:sym typeface="Average"/>
            </a:endParaRPr>
          </a:p>
        </p:txBody>
      </p:sp>
      <p:sp>
        <p:nvSpPr>
          <p:cNvPr descr="Translations" id="647" name="Google Shape;647;p102"/>
          <p:cNvSpPr txBox="1"/>
          <p:nvPr/>
        </p:nvSpPr>
        <p:spPr>
          <a:xfrm>
            <a:off x="4572000" y="10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50">
                <a:solidFill>
                  <a:srgbClr val="AAAAAA"/>
                </a:solidFill>
                <a:latin typeface="Average"/>
                <a:ea typeface="Average"/>
                <a:cs typeface="Average"/>
                <a:sym typeface="Average"/>
              </a:rPr>
              <a:t>ከየትኛው እርሳስ ጋር ልጥላለው?</a:t>
            </a:r>
            <a:endParaRPr sz="1950">
              <a:solidFill>
                <a:srgbClr val="AAAAAA"/>
              </a:solidFill>
              <a:latin typeface="Average"/>
              <a:ea typeface="Average"/>
              <a:cs typeface="Average"/>
              <a:sym typeface="Average"/>
            </a:endParaRPr>
          </a:p>
          <a:p>
            <a:pPr indent="0" lvl="0" marL="0" rtl="1" algn="r">
              <a:spcBef>
                <a:spcPts val="0"/>
              </a:spcBef>
              <a:spcAft>
                <a:spcPts val="0"/>
              </a:spcAft>
              <a:buNone/>
            </a:pPr>
            <a:r>
              <a:rPr lang="en" sz="1950">
                <a:solidFill>
                  <a:srgbClr val="AAAAAA"/>
                </a:solidFill>
                <a:latin typeface="Average"/>
                <a:ea typeface="Average"/>
                <a:cs typeface="Average"/>
                <a:sym typeface="Average"/>
              </a:rPr>
              <a:t>أي قلم رصاص يجب أن أظلل به؟</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Amb quin llapis he d'ombrar?</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我应该用哪支铅笔来描边？</a:t>
            </a:r>
            <a:endParaRPr sz="1950">
              <a:solidFill>
                <a:srgbClr val="AAAAAA"/>
              </a:solidFill>
              <a:latin typeface="Average"/>
              <a:ea typeface="Average"/>
              <a:cs typeface="Average"/>
              <a:sym typeface="Average"/>
            </a:endParaRPr>
          </a:p>
          <a:p>
            <a:pPr indent="0" lvl="0" marL="0" rtl="1" algn="r">
              <a:spcBef>
                <a:spcPts val="0"/>
              </a:spcBef>
              <a:spcAft>
                <a:spcPts val="0"/>
              </a:spcAft>
              <a:buNone/>
            </a:pPr>
            <a:r>
              <a:rPr lang="en" sz="1950">
                <a:solidFill>
                  <a:srgbClr val="AAAAAA"/>
                </a:solidFill>
                <a:latin typeface="Average"/>
                <a:ea typeface="Average"/>
                <a:cs typeface="Average"/>
                <a:sym typeface="Average"/>
              </a:rPr>
              <a:t>با کدام مداد سایه بزنم؟</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मुझे किस पेंसिल से छायांकन करना चाहिए?</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どの鉛筆で陰影をつければいいでしょうか?</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어떤 연필로 음영을 넣어야 할까요?</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Ezê bi kîjan qelemê siya bikim?</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Com qual lápis devo sombrear?</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ਮੈਨੂੰ ਕਿਸ ਪੈਨਸਿਲ ਨਾਲ ਰੰਗਤ ਕਰਨੀ ਚਾਹੀਦੀ ਹੈ?</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Каким карандашом следует растушевывать?</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Qalinkee ayaan ku hadhsadaa?</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¿Con qué lápiz debo sombrear?</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Je, niweke kivuli kwa penseli gani?</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Aling lapis ang dapat kong lilim?</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Hangi kalemle gölgelendirme yapmalıyım?</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Яким олівцем розтушувати?</a:t>
            </a:r>
            <a:endParaRPr sz="1950">
              <a:solidFill>
                <a:srgbClr val="AAAAAA"/>
              </a:solidFill>
              <a:latin typeface="Average"/>
              <a:ea typeface="Average"/>
              <a:cs typeface="Average"/>
              <a:sym typeface="Average"/>
            </a:endParaRPr>
          </a:p>
          <a:p>
            <a:pPr indent="0" lvl="0" marL="0" rtl="0" algn="l">
              <a:spcBef>
                <a:spcPts val="0"/>
              </a:spcBef>
              <a:spcAft>
                <a:spcPts val="0"/>
              </a:spcAft>
              <a:buNone/>
            </a:pPr>
            <a:r>
              <a:rPr lang="en" sz="1950">
                <a:solidFill>
                  <a:srgbClr val="AAAAAA"/>
                </a:solidFill>
                <a:latin typeface="Average"/>
                <a:ea typeface="Average"/>
                <a:cs typeface="Average"/>
                <a:sym typeface="Average"/>
              </a:rPr>
              <a:t>Tôi nên tô bóng bằng loại bút chì nào?</a:t>
            </a:r>
            <a:endParaRPr sz="1950">
              <a:solidFill>
                <a:srgbClr val="CACACA"/>
              </a:solidFill>
              <a:latin typeface="Average"/>
              <a:ea typeface="Average"/>
              <a:cs typeface="Average"/>
              <a:sym typeface="Average"/>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103"/>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4B pencil</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a graphite drawing tool that is darker and great for shading</a:t>
            </a:r>
            <a:endParaRPr sz="4800">
              <a:solidFill>
                <a:srgbClr val="FFFFFF"/>
              </a:solidFill>
              <a:latin typeface="Oswald"/>
              <a:ea typeface="Oswald"/>
              <a:cs typeface="Oswald"/>
              <a:sym typeface="Oswald"/>
            </a:endParaRPr>
          </a:p>
        </p:txBody>
      </p:sp>
      <p:sp>
        <p:nvSpPr>
          <p:cNvPr id="653" name="Google Shape;653;p103"/>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قلم رصاص 4B</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4B铅笔</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مداد 4B</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4B연필</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4B lapis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Олівець 4В</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laps 4B</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4B մատիտ</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4B potlood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Crayon 4B</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4B Bleistift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4बी पेंसिल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4B鉛筆</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4B pênûs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4B पेन्सिल</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4B پنسل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4B ਪੈਨਸਿਲ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Lápis 4B</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карандаш 4В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4B qalin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lápiz 4B</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4B penseli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ดินสอ4B</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4B kalem</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bút chì 4B</a:t>
            </a:r>
            <a:endParaRPr sz="1800">
              <a:solidFill>
                <a:schemeClr val="accent3"/>
              </a:solidFill>
              <a:latin typeface="Average"/>
              <a:ea typeface="Average"/>
              <a:cs typeface="Average"/>
              <a:sym typeface="Average"/>
            </a:endParaRPr>
          </a:p>
        </p:txBody>
      </p:sp>
      <p:pic>
        <p:nvPicPr>
          <p:cNvPr id="654" name="Google Shape;654;p103"/>
          <p:cNvPicPr preferRelativeResize="0"/>
          <p:nvPr/>
        </p:nvPicPr>
        <p:blipFill rotWithShape="1">
          <a:blip r:embed="rId3">
            <a:alphaModFix/>
          </a:blip>
          <a:srcRect b="13434" l="11025" r="9483" t="23581"/>
          <a:stretch/>
        </p:blipFill>
        <p:spPr>
          <a:xfrm>
            <a:off x="0" y="3235625"/>
            <a:ext cx="6096102" cy="362237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8" name="Shape 658"/>
        <p:cNvGrpSpPr/>
        <p:nvPr/>
      </p:nvGrpSpPr>
      <p:grpSpPr>
        <a:xfrm>
          <a:off x="0" y="0"/>
          <a:ext cx="0" cy="0"/>
          <a:chOff x="0" y="0"/>
          <a:chExt cx="0" cy="0"/>
        </a:xfrm>
      </p:grpSpPr>
      <p:sp>
        <p:nvSpPr>
          <p:cNvPr id="659" name="Google Shape;659;p104"/>
          <p:cNvSpPr txBox="1"/>
          <p:nvPr>
            <p:ph idx="1" type="body"/>
          </p:nvPr>
        </p:nvSpPr>
        <p:spPr>
          <a:xfrm>
            <a:off x="0" y="6172325"/>
            <a:ext cx="9144000" cy="68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abin"/>
                <a:ea typeface="Cabin"/>
                <a:cs typeface="Cabin"/>
                <a:sym typeface="Cabin"/>
              </a:rPr>
              <a:t>Proko</a:t>
            </a:r>
            <a:r>
              <a:rPr lang="en">
                <a:latin typeface="Cabin"/>
                <a:ea typeface="Cabin"/>
                <a:cs typeface="Cabin"/>
                <a:sym typeface="Cabin"/>
              </a:rPr>
              <a:t>,</a:t>
            </a:r>
            <a:r>
              <a:rPr i="1" lang="en">
                <a:latin typeface="Cabin"/>
                <a:ea typeface="Cabin"/>
                <a:cs typeface="Cabin"/>
                <a:sym typeface="Cabin"/>
              </a:rPr>
              <a:t> </a:t>
            </a:r>
            <a:r>
              <a:rPr i="1" lang="en">
                <a:latin typeface="Cabin"/>
                <a:ea typeface="Cabin"/>
                <a:cs typeface="Cabin"/>
                <a:sym typeface="Cabin"/>
              </a:rPr>
              <a:t>Do I Really Need All These Pencils??</a:t>
            </a:r>
            <a:r>
              <a:rPr lang="en">
                <a:latin typeface="Cabin"/>
                <a:ea typeface="Cabin"/>
                <a:cs typeface="Cabin"/>
                <a:sym typeface="Cabin"/>
              </a:rPr>
              <a:t>, 2023</a:t>
            </a:r>
            <a:endParaRPr>
              <a:latin typeface="Cabin"/>
              <a:ea typeface="Cabin"/>
              <a:cs typeface="Cabin"/>
              <a:sym typeface="Cabin"/>
            </a:endParaRPr>
          </a:p>
        </p:txBody>
      </p:sp>
      <p:pic>
        <p:nvPicPr>
          <p:cNvPr descr="Make sure to check out the premium course which offers a more comprehensive lesson on pencils and erasers! The premium Drawing Basics course also gets you access to all the full lessons, project demonstrations, and critique videos that I'll be releasing in the next 18+ months!&#10;&#10; https://proko.com/drawing&#10;&#10;#drawing #howtodraw #shorts" id="660" name="Google Shape;660;p104" title="Do I Really Need All These Pencils??">
            <a:hlinkClick r:id="rId3"/>
          </p:cNvPr>
          <p:cNvPicPr preferRelativeResize="0"/>
          <p:nvPr/>
        </p:nvPicPr>
        <p:blipFill>
          <a:blip r:embed="rId4">
            <a:alphaModFix/>
          </a:blip>
          <a:stretch>
            <a:fillRect/>
          </a:stretch>
        </p:blipFill>
        <p:spPr>
          <a:xfrm>
            <a:off x="457113" y="0"/>
            <a:ext cx="8229767" cy="6172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1000"/>
                                        <p:tgtEl>
                                          <p:spTgt spid="6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105"/>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Go for</a:t>
            </a:r>
            <a:r>
              <a:rPr b="1" lang="en" sz="3000">
                <a:highlight>
                  <a:srgbClr val="B7B7B7"/>
                </a:highlight>
                <a:latin typeface="Oswald"/>
                <a:ea typeface="Oswald"/>
                <a:cs typeface="Oswald"/>
                <a:sym typeface="Oswald"/>
              </a:rPr>
              <a:t> deep blacks </a:t>
            </a:r>
            <a:r>
              <a:rPr lang="en" sz="3000">
                <a:solidFill>
                  <a:srgbClr val="FFFFFF"/>
                </a:solidFill>
                <a:latin typeface="Oswald"/>
                <a:ea typeface="Oswald"/>
                <a:cs typeface="Oswald"/>
                <a:sym typeface="Oswald"/>
              </a:rPr>
              <a:t>and smooth shading</a:t>
            </a:r>
            <a:endParaRPr sz="3000">
              <a:solidFill>
                <a:srgbClr val="FFFFFF"/>
              </a:solidFill>
              <a:latin typeface="Oswald"/>
              <a:ea typeface="Oswald"/>
              <a:cs typeface="Oswald"/>
              <a:sym typeface="Oswald"/>
            </a:endParaRPr>
          </a:p>
        </p:txBody>
      </p:sp>
      <p:grpSp>
        <p:nvGrpSpPr>
          <p:cNvPr id="666" name="Google Shape;666;p105"/>
          <p:cNvGrpSpPr/>
          <p:nvPr/>
        </p:nvGrpSpPr>
        <p:grpSpPr>
          <a:xfrm>
            <a:off x="419575" y="719600"/>
            <a:ext cx="8724424" cy="6138362"/>
            <a:chOff x="419575" y="719600"/>
            <a:chExt cx="8724424" cy="6138362"/>
          </a:xfrm>
        </p:grpSpPr>
        <p:pic>
          <p:nvPicPr>
            <p:cNvPr descr="drawing-skillBuilders-Woodcutter-screenshot.png" id="667" name="Google Shape;667;p105"/>
            <p:cNvPicPr preferRelativeResize="0"/>
            <p:nvPr/>
          </p:nvPicPr>
          <p:blipFill rotWithShape="1">
            <a:blip r:embed="rId3">
              <a:alphaModFix/>
            </a:blip>
            <a:srcRect b="10727" l="4403" r="51343" t="14310"/>
            <a:stretch/>
          </p:blipFill>
          <p:spPr>
            <a:xfrm>
              <a:off x="4917825" y="1307650"/>
              <a:ext cx="4226174" cy="5550312"/>
            </a:xfrm>
            <a:prstGeom prst="rect">
              <a:avLst/>
            </a:prstGeom>
            <a:noFill/>
            <a:ln>
              <a:noFill/>
            </a:ln>
          </p:spPr>
        </p:pic>
        <p:grpSp>
          <p:nvGrpSpPr>
            <p:cNvPr id="668" name="Google Shape;668;p105"/>
            <p:cNvGrpSpPr/>
            <p:nvPr/>
          </p:nvGrpSpPr>
          <p:grpSpPr>
            <a:xfrm>
              <a:off x="419575" y="719600"/>
              <a:ext cx="4498260" cy="1812351"/>
              <a:chOff x="419575" y="719600"/>
              <a:chExt cx="4498260" cy="1812351"/>
            </a:xfrm>
          </p:grpSpPr>
          <p:pic>
            <p:nvPicPr>
              <p:cNvPr id="669" name="Google Shape;669;p105"/>
              <p:cNvPicPr preferRelativeResize="0"/>
              <p:nvPr/>
            </p:nvPicPr>
            <p:blipFill rotWithShape="1">
              <a:blip r:embed="rId4">
                <a:alphaModFix/>
              </a:blip>
              <a:srcRect b="73840" l="9710" r="10436" t="7594"/>
              <a:stretch/>
            </p:blipFill>
            <p:spPr>
              <a:xfrm>
                <a:off x="419575" y="1258750"/>
                <a:ext cx="4243325" cy="1273201"/>
              </a:xfrm>
              <a:prstGeom prst="rect">
                <a:avLst/>
              </a:prstGeom>
              <a:noFill/>
              <a:ln>
                <a:noFill/>
              </a:ln>
            </p:spPr>
          </p:pic>
          <p:sp>
            <p:nvSpPr>
              <p:cNvPr id="670" name="Google Shape;670;p105"/>
              <p:cNvSpPr txBox="1"/>
              <p:nvPr/>
            </p:nvSpPr>
            <p:spPr>
              <a:xfrm>
                <a:off x="618775" y="7196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HB</a:t>
                </a:r>
                <a:endParaRPr sz="3000">
                  <a:solidFill>
                    <a:srgbClr val="FFFFFF"/>
                  </a:solidFill>
                  <a:latin typeface="Oswald"/>
                  <a:ea typeface="Oswald"/>
                  <a:cs typeface="Oswald"/>
                  <a:sym typeface="Oswald"/>
                </a:endParaRPr>
              </a:p>
            </p:txBody>
          </p:sp>
          <p:sp>
            <p:nvSpPr>
              <p:cNvPr id="671" name="Google Shape;671;p105"/>
              <p:cNvSpPr txBox="1"/>
              <p:nvPr/>
            </p:nvSpPr>
            <p:spPr>
              <a:xfrm>
                <a:off x="3625525" y="7635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4B</a:t>
                </a:r>
                <a:endParaRPr sz="3000">
                  <a:solidFill>
                    <a:srgbClr val="FFFFFF"/>
                  </a:solidFill>
                  <a:latin typeface="Oswald"/>
                  <a:ea typeface="Oswald"/>
                  <a:cs typeface="Oswald"/>
                  <a:sym typeface="Oswald"/>
                </a:endParaRPr>
              </a:p>
            </p:txBody>
          </p:sp>
          <p:sp>
            <p:nvSpPr>
              <p:cNvPr id="672" name="Google Shape;672;p105"/>
              <p:cNvSpPr txBox="1"/>
              <p:nvPr/>
            </p:nvSpPr>
            <p:spPr>
              <a:xfrm>
                <a:off x="2122138" y="7196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2B</a:t>
                </a:r>
                <a:endParaRPr sz="3000">
                  <a:solidFill>
                    <a:srgbClr val="FFFFFF"/>
                  </a:solidFill>
                  <a:latin typeface="Oswald"/>
                  <a:ea typeface="Oswald"/>
                  <a:cs typeface="Oswald"/>
                  <a:sym typeface="Oswald"/>
                </a:endParaRPr>
              </a:p>
            </p:txBody>
          </p:sp>
          <p:sp>
            <p:nvSpPr>
              <p:cNvPr id="673" name="Google Shape;673;p105"/>
              <p:cNvSpPr txBox="1"/>
              <p:nvPr/>
            </p:nvSpPr>
            <p:spPr>
              <a:xfrm>
                <a:off x="3793135" y="9085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grpSp>
      <p:sp>
        <p:nvSpPr>
          <p:cNvPr descr="Translations" id="674" name="Google Shape;674;p105"/>
          <p:cNvSpPr txBox="1"/>
          <p:nvPr/>
        </p:nvSpPr>
        <p:spPr>
          <a:xfrm>
            <a:off x="0" y="2531950"/>
            <a:ext cx="4917900" cy="432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ወደ ጥልቅ ጥቁር እና ለስላሳ ጥላ ይሂዱ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انتقل إلى اللون الأسود العميق والتظليل السلس</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Opta per negres profunds i ombrejats suaus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追求深黑色和平滑阴影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به سراغ مشکی های عمیق و سایه های صاف بروید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गहरे काले रंग और चिकनी छायांकन का चयन करें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深い黒と滑らかな陰影を追求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진한 검은색과 부드러운 음영을 선택하세요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Herin ber reşikên kûr û siya nerm</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Opte por pretos profundos e sombras suaves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ਡੂੰਘੇ ਕਾਲੇ ਅਤੇ ਨਿਰਵਿਘਨ ਛਾਂ ਲਈ ਜਾਓ</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Выбирайте глубокие черные оттенки и плавные переходы теней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Tag madow qoto dheer iyo hadh siman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Opte por negros profundos y sombreados suaves.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Nenda kwa weusi wa kina na kivuli laini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Pumunta para sa malalim na itim at makinis na pagtatabing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Derin siyahlara ve yumuşak gölgelendirmeye yönelin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Виберіть глибокий чорний і плавне затінення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Chọn màu đen sâu và đổ bóng mượt</a:t>
            </a:r>
            <a:endParaRPr sz="2000">
              <a:solidFill>
                <a:srgbClr val="AAAAAA"/>
              </a:solidFill>
              <a:latin typeface="Average"/>
              <a:ea typeface="Average"/>
              <a:cs typeface="Average"/>
              <a:sym typeface="Average"/>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106"/>
          <p:cNvSpPr txBox="1"/>
          <p:nvPr/>
        </p:nvSpPr>
        <p:spPr>
          <a:xfrm>
            <a:off x="0" y="314752"/>
            <a:ext cx="4572000" cy="344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00FF00"/>
                </a:solidFill>
                <a:latin typeface="Oswald"/>
                <a:ea typeface="Oswald"/>
                <a:cs typeface="Oswald"/>
                <a:sym typeface="Oswald"/>
              </a:rPr>
              <a:t>Overlapping </a:t>
            </a:r>
            <a:r>
              <a:rPr lang="en" sz="4800">
                <a:solidFill>
                  <a:srgbClr val="FFFFFF"/>
                </a:solidFill>
                <a:latin typeface="Oswald"/>
                <a:ea typeface="Oswald"/>
                <a:cs typeface="Oswald"/>
                <a:sym typeface="Oswald"/>
              </a:rPr>
              <a:t>your lines makes things smooth</a:t>
            </a:r>
            <a:endParaRPr sz="4800">
              <a:solidFill>
                <a:srgbClr val="FFFFFF"/>
              </a:solidFill>
              <a:latin typeface="Oswald"/>
              <a:ea typeface="Oswald"/>
              <a:cs typeface="Oswald"/>
              <a:sym typeface="Oswald"/>
            </a:endParaRPr>
          </a:p>
        </p:txBody>
      </p:sp>
      <p:grpSp>
        <p:nvGrpSpPr>
          <p:cNvPr id="680" name="Google Shape;680;p106"/>
          <p:cNvGrpSpPr/>
          <p:nvPr/>
        </p:nvGrpSpPr>
        <p:grpSpPr>
          <a:xfrm>
            <a:off x="0" y="3756250"/>
            <a:ext cx="4648210" cy="2078203"/>
            <a:chOff x="0" y="3756250"/>
            <a:chExt cx="4648210" cy="2078203"/>
          </a:xfrm>
        </p:grpSpPr>
        <p:pic>
          <p:nvPicPr>
            <p:cNvPr id="681" name="Google Shape;681;p106"/>
            <p:cNvPicPr preferRelativeResize="0"/>
            <p:nvPr/>
          </p:nvPicPr>
          <p:blipFill rotWithShape="1">
            <a:blip r:embed="rId3">
              <a:alphaModFix/>
            </a:blip>
            <a:srcRect b="40506" l="12425" r="18694" t="35232"/>
            <a:stretch/>
          </p:blipFill>
          <p:spPr>
            <a:xfrm>
              <a:off x="0" y="3756250"/>
              <a:ext cx="4572000" cy="2078203"/>
            </a:xfrm>
            <a:prstGeom prst="rect">
              <a:avLst/>
            </a:prstGeom>
            <a:noFill/>
            <a:ln>
              <a:noFill/>
            </a:ln>
          </p:spPr>
        </p:pic>
        <p:sp>
          <p:nvSpPr>
            <p:cNvPr id="682" name="Google Shape;682;p106"/>
            <p:cNvSpPr txBox="1"/>
            <p:nvPr/>
          </p:nvSpPr>
          <p:spPr>
            <a:xfrm>
              <a:off x="3523510" y="465755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683" name="Google Shape;683;p106"/>
            <p:cNvSpPr txBox="1"/>
            <p:nvPr/>
          </p:nvSpPr>
          <p:spPr>
            <a:xfrm>
              <a:off x="1064354" y="47730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sp>
        <p:nvSpPr>
          <p:cNvPr descr="Translations" id="684" name="Google Shape;684;p106"/>
          <p:cNvSpPr txBox="1"/>
          <p:nvPr/>
        </p:nvSpPr>
        <p:spPr>
          <a:xfrm>
            <a:off x="4572000" y="75"/>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የእርስዎን መስመሮች መደራረብ ነገሮችን ለስላሳ ያደርገዋል</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تداخل الخطوط يجعل الأمور أكثر سلاسة</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Superposar les teves línies fa que les coses siguin suaus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重叠线条使事情变得顺利</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همپوشانی خطوط شما همه چیز را صاف می کند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अपनी पंक्तियों को ओवरलैप करने से चीजें सुचारू हो जाती 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線を重ねると滑らかになります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선을 겹쳐 놓으면 매끄럽게 보입니다.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Zêdekirina xetên we tiştan xweş dike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Sobrepor suas linhas torna as coisas mais suaves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ਤੁਹਾਡੀਆਂ ਲਾਈਨਾਂ ਨੂੰ ਓਵਰਲੈਪ ਕਰਨਾ ਚੀਜ਼ਾਂ ਨੂੰ ਨਿਰਵਿਘਨ ਬਣਾਉਂਦਾ 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Наложение линий делает вещи более плавными.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Isku-dubbarid xariiqyadaada waxay ka dhigaysaa wax siman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Superponer las líneas hace que las cosas sean más suaves.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Kupishana kwa mistari yako hufanya mambo kuwa laini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Ang pag-overlap ng iyong mga linya ay ginagawang makinis ang mga bagay</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Çizgilerinizi üst üste getirmek işleri kolaylaştırır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Перекриття ваших ліній робить речі гладкими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Việc chồng chéo các đường của bạn làm cho mọi thứ trở nên mượt mà</a:t>
            </a:r>
            <a:endParaRPr sz="2300">
              <a:solidFill>
                <a:srgbClr val="CACACA"/>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grpSp>
        <p:nvGrpSpPr>
          <p:cNvPr id="203" name="Google Shape;203;p44"/>
          <p:cNvGrpSpPr/>
          <p:nvPr/>
        </p:nvGrpSpPr>
        <p:grpSpPr>
          <a:xfrm>
            <a:off x="980617" y="783225"/>
            <a:ext cx="7376949" cy="5846100"/>
            <a:chOff x="819975" y="0"/>
            <a:chExt cx="8984227" cy="7119839"/>
          </a:xfrm>
        </p:grpSpPr>
        <p:pic>
          <p:nvPicPr>
            <p:cNvPr id="204" name="Google Shape;204;p44"/>
            <p:cNvPicPr preferRelativeResize="0"/>
            <p:nvPr/>
          </p:nvPicPr>
          <p:blipFill>
            <a:blip r:embed="rId3">
              <a:alphaModFix/>
            </a:blip>
            <a:stretch>
              <a:fillRect/>
            </a:stretch>
          </p:blipFill>
          <p:spPr>
            <a:xfrm>
              <a:off x="819975" y="0"/>
              <a:ext cx="1182624" cy="914400"/>
            </a:xfrm>
            <a:prstGeom prst="rect">
              <a:avLst/>
            </a:prstGeom>
            <a:noFill/>
            <a:ln>
              <a:noFill/>
            </a:ln>
          </p:spPr>
        </p:pic>
        <p:pic>
          <p:nvPicPr>
            <p:cNvPr id="205" name="Google Shape;205;p44"/>
            <p:cNvPicPr preferRelativeResize="0"/>
            <p:nvPr/>
          </p:nvPicPr>
          <p:blipFill>
            <a:blip r:embed="rId4">
              <a:alphaModFix/>
            </a:blip>
            <a:stretch>
              <a:fillRect/>
            </a:stretch>
          </p:blipFill>
          <p:spPr>
            <a:xfrm>
              <a:off x="819975" y="1034247"/>
              <a:ext cx="1182624" cy="914400"/>
            </a:xfrm>
            <a:prstGeom prst="rect">
              <a:avLst/>
            </a:prstGeom>
            <a:noFill/>
            <a:ln>
              <a:noFill/>
            </a:ln>
          </p:spPr>
        </p:pic>
        <p:pic>
          <p:nvPicPr>
            <p:cNvPr id="206" name="Google Shape;206;p44"/>
            <p:cNvPicPr preferRelativeResize="0"/>
            <p:nvPr/>
          </p:nvPicPr>
          <p:blipFill>
            <a:blip r:embed="rId5">
              <a:alphaModFix/>
            </a:blip>
            <a:stretch>
              <a:fillRect/>
            </a:stretch>
          </p:blipFill>
          <p:spPr>
            <a:xfrm>
              <a:off x="819975" y="2068495"/>
              <a:ext cx="1182624" cy="914400"/>
            </a:xfrm>
            <a:prstGeom prst="rect">
              <a:avLst/>
            </a:prstGeom>
            <a:noFill/>
            <a:ln>
              <a:noFill/>
            </a:ln>
          </p:spPr>
        </p:pic>
        <p:grpSp>
          <p:nvGrpSpPr>
            <p:cNvPr id="207" name="Google Shape;207;p44"/>
            <p:cNvGrpSpPr/>
            <p:nvPr/>
          </p:nvGrpSpPr>
          <p:grpSpPr>
            <a:xfrm>
              <a:off x="823106" y="3102742"/>
              <a:ext cx="1414286" cy="914378"/>
              <a:chOff x="455150" y="4738700"/>
              <a:chExt cx="1058439" cy="685801"/>
            </a:xfrm>
          </p:grpSpPr>
          <p:pic>
            <p:nvPicPr>
              <p:cNvPr id="208" name="Google Shape;208;p44"/>
              <p:cNvPicPr preferRelativeResize="0"/>
              <p:nvPr/>
            </p:nvPicPr>
            <p:blipFill>
              <a:blip r:embed="rId6">
                <a:alphaModFix/>
              </a:blip>
              <a:stretch>
                <a:fillRect/>
              </a:stretch>
            </p:blipFill>
            <p:spPr>
              <a:xfrm>
                <a:off x="455150" y="4738700"/>
                <a:ext cx="529046" cy="685800"/>
              </a:xfrm>
              <a:prstGeom prst="rect">
                <a:avLst/>
              </a:prstGeom>
              <a:noFill/>
              <a:ln>
                <a:noFill/>
              </a:ln>
            </p:spPr>
          </p:pic>
          <p:pic>
            <p:nvPicPr>
              <p:cNvPr id="209" name="Google Shape;209;p44"/>
              <p:cNvPicPr preferRelativeResize="0"/>
              <p:nvPr/>
            </p:nvPicPr>
            <p:blipFill>
              <a:blip r:embed="rId7">
                <a:alphaModFix/>
              </a:blip>
              <a:stretch>
                <a:fillRect/>
              </a:stretch>
            </p:blipFill>
            <p:spPr>
              <a:xfrm>
                <a:off x="984200" y="4738700"/>
                <a:ext cx="529389" cy="685800"/>
              </a:xfrm>
              <a:prstGeom prst="rect">
                <a:avLst/>
              </a:prstGeom>
              <a:noFill/>
              <a:ln>
                <a:noFill/>
              </a:ln>
            </p:spPr>
          </p:pic>
        </p:grpSp>
        <p:grpSp>
          <p:nvGrpSpPr>
            <p:cNvPr id="210" name="Google Shape;210;p44"/>
            <p:cNvGrpSpPr/>
            <p:nvPr/>
          </p:nvGrpSpPr>
          <p:grpSpPr>
            <a:xfrm>
              <a:off x="823112" y="4136967"/>
              <a:ext cx="1414299" cy="914381"/>
              <a:chOff x="447051" y="5424505"/>
              <a:chExt cx="1064664" cy="685803"/>
            </a:xfrm>
          </p:grpSpPr>
          <p:pic>
            <p:nvPicPr>
              <p:cNvPr id="211" name="Google Shape;211;p44"/>
              <p:cNvPicPr preferRelativeResize="0"/>
              <p:nvPr/>
            </p:nvPicPr>
            <p:blipFill>
              <a:blip r:embed="rId8">
                <a:alphaModFix/>
              </a:blip>
              <a:stretch>
                <a:fillRect/>
              </a:stretch>
            </p:blipFill>
            <p:spPr>
              <a:xfrm>
                <a:off x="979451" y="5424507"/>
                <a:ext cx="532264" cy="685800"/>
              </a:xfrm>
              <a:prstGeom prst="rect">
                <a:avLst/>
              </a:prstGeom>
              <a:noFill/>
              <a:ln>
                <a:noFill/>
              </a:ln>
            </p:spPr>
          </p:pic>
          <p:pic>
            <p:nvPicPr>
              <p:cNvPr id="212" name="Google Shape;212;p44"/>
              <p:cNvPicPr preferRelativeResize="0"/>
              <p:nvPr/>
            </p:nvPicPr>
            <p:blipFill>
              <a:blip r:embed="rId9">
                <a:alphaModFix/>
              </a:blip>
              <a:stretch>
                <a:fillRect/>
              </a:stretch>
            </p:blipFill>
            <p:spPr>
              <a:xfrm>
                <a:off x="447051" y="5424505"/>
                <a:ext cx="532397" cy="685800"/>
              </a:xfrm>
              <a:prstGeom prst="rect">
                <a:avLst/>
              </a:prstGeom>
              <a:noFill/>
              <a:ln>
                <a:noFill/>
              </a:ln>
            </p:spPr>
          </p:pic>
        </p:grpSp>
        <p:pic>
          <p:nvPicPr>
            <p:cNvPr id="213" name="Google Shape;213;p44"/>
            <p:cNvPicPr preferRelativeResize="0"/>
            <p:nvPr/>
          </p:nvPicPr>
          <p:blipFill>
            <a:blip r:embed="rId10">
              <a:alphaModFix/>
            </a:blip>
            <a:stretch>
              <a:fillRect/>
            </a:stretch>
          </p:blipFill>
          <p:spPr>
            <a:xfrm>
              <a:off x="825151" y="5171195"/>
              <a:ext cx="707136" cy="914400"/>
            </a:xfrm>
            <a:prstGeom prst="rect">
              <a:avLst/>
            </a:prstGeom>
            <a:noFill/>
            <a:ln>
              <a:noFill/>
            </a:ln>
          </p:spPr>
        </p:pic>
        <p:grpSp>
          <p:nvGrpSpPr>
            <p:cNvPr id="214" name="Google Shape;214;p44"/>
            <p:cNvGrpSpPr/>
            <p:nvPr/>
          </p:nvGrpSpPr>
          <p:grpSpPr>
            <a:xfrm>
              <a:off x="825152" y="6205442"/>
              <a:ext cx="2818393" cy="914391"/>
              <a:chOff x="457202" y="6795867"/>
              <a:chExt cx="2818393" cy="914391"/>
            </a:xfrm>
          </p:grpSpPr>
          <p:grpSp>
            <p:nvGrpSpPr>
              <p:cNvPr id="215" name="Google Shape;215;p44"/>
              <p:cNvGrpSpPr/>
              <p:nvPr/>
            </p:nvGrpSpPr>
            <p:grpSpPr>
              <a:xfrm>
                <a:off x="457202" y="6795880"/>
                <a:ext cx="1426468" cy="914378"/>
                <a:chOff x="457200" y="6796100"/>
                <a:chExt cx="1065801" cy="685801"/>
              </a:xfrm>
            </p:grpSpPr>
            <p:pic>
              <p:nvPicPr>
                <p:cNvPr id="216" name="Google Shape;216;p44"/>
                <p:cNvPicPr preferRelativeResize="0"/>
                <p:nvPr/>
              </p:nvPicPr>
              <p:blipFill>
                <a:blip r:embed="rId11">
                  <a:alphaModFix/>
                </a:blip>
                <a:stretch>
                  <a:fillRect/>
                </a:stretch>
              </p:blipFill>
              <p:spPr>
                <a:xfrm>
                  <a:off x="457200" y="6796100"/>
                  <a:ext cx="532397" cy="685801"/>
                </a:xfrm>
                <a:prstGeom prst="rect">
                  <a:avLst/>
                </a:prstGeom>
                <a:noFill/>
                <a:ln>
                  <a:noFill/>
                </a:ln>
              </p:spPr>
            </p:pic>
            <p:pic>
              <p:nvPicPr>
                <p:cNvPr id="217" name="Google Shape;217;p44"/>
                <p:cNvPicPr preferRelativeResize="0"/>
                <p:nvPr/>
              </p:nvPicPr>
              <p:blipFill>
                <a:blip r:embed="rId12">
                  <a:alphaModFix/>
                </a:blip>
                <a:stretch>
                  <a:fillRect/>
                </a:stretch>
              </p:blipFill>
              <p:spPr>
                <a:xfrm>
                  <a:off x="989601" y="6796100"/>
                  <a:ext cx="533401" cy="685801"/>
                </a:xfrm>
                <a:prstGeom prst="rect">
                  <a:avLst/>
                </a:prstGeom>
                <a:noFill/>
                <a:ln>
                  <a:noFill/>
                </a:ln>
              </p:spPr>
            </p:pic>
          </p:grpSp>
          <p:grpSp>
            <p:nvGrpSpPr>
              <p:cNvPr id="218" name="Google Shape;218;p44"/>
              <p:cNvGrpSpPr/>
              <p:nvPr/>
            </p:nvGrpSpPr>
            <p:grpSpPr>
              <a:xfrm>
                <a:off x="1861350" y="6795867"/>
                <a:ext cx="1414245" cy="914382"/>
                <a:chOff x="1511713" y="6796096"/>
                <a:chExt cx="1060790" cy="685804"/>
              </a:xfrm>
            </p:grpSpPr>
            <p:pic>
              <p:nvPicPr>
                <p:cNvPr id="219" name="Google Shape;219;p44"/>
                <p:cNvPicPr preferRelativeResize="0"/>
                <p:nvPr/>
              </p:nvPicPr>
              <p:blipFill>
                <a:blip r:embed="rId13">
                  <a:alphaModFix/>
                </a:blip>
                <a:stretch>
                  <a:fillRect/>
                </a:stretch>
              </p:blipFill>
              <p:spPr>
                <a:xfrm>
                  <a:off x="1511713" y="6796099"/>
                  <a:ext cx="532398" cy="685801"/>
                </a:xfrm>
                <a:prstGeom prst="rect">
                  <a:avLst/>
                </a:prstGeom>
                <a:noFill/>
                <a:ln>
                  <a:noFill/>
                </a:ln>
              </p:spPr>
            </p:pic>
            <p:pic>
              <p:nvPicPr>
                <p:cNvPr id="220" name="Google Shape;220;p44"/>
                <p:cNvPicPr preferRelativeResize="0"/>
                <p:nvPr/>
              </p:nvPicPr>
              <p:blipFill>
                <a:blip r:embed="rId14">
                  <a:alphaModFix/>
                </a:blip>
                <a:stretch>
                  <a:fillRect/>
                </a:stretch>
              </p:blipFill>
              <p:spPr>
                <a:xfrm>
                  <a:off x="2044101" y="6796096"/>
                  <a:ext cx="528402" cy="685801"/>
                </a:xfrm>
                <a:prstGeom prst="rect">
                  <a:avLst/>
                </a:prstGeom>
                <a:noFill/>
                <a:ln>
                  <a:noFill/>
                </a:ln>
              </p:spPr>
            </p:pic>
          </p:grpSp>
        </p:grpSp>
        <p:sp>
          <p:nvSpPr>
            <p:cNvPr id="221" name="Google Shape;221;p44"/>
            <p:cNvSpPr txBox="1"/>
            <p:nvPr/>
          </p:nvSpPr>
          <p:spPr>
            <a:xfrm>
              <a:off x="2428954" y="0"/>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1</a:t>
              </a:r>
              <a:r>
                <a:rPr lang="en" sz="1700">
                  <a:solidFill>
                    <a:srgbClr val="B7B7B7"/>
                  </a:solidFill>
                  <a:latin typeface="Open Sans"/>
                  <a:ea typeface="Open Sans"/>
                  <a:cs typeface="Open Sans"/>
                  <a:sym typeface="Open Sans"/>
                </a:rPr>
                <a:t>. Learn the difference between</a:t>
              </a:r>
              <a:r>
                <a:rPr b="1" lang="en" sz="1700">
                  <a:solidFill>
                    <a:srgbClr val="B7B7B7"/>
                  </a:solidFill>
                  <a:latin typeface="Open Sans"/>
                  <a:ea typeface="Open Sans"/>
                  <a:cs typeface="Open Sans"/>
                  <a:sym typeface="Open Sans"/>
                </a:rPr>
                <a:t> </a:t>
              </a:r>
              <a:r>
                <a:rPr b="1" lang="en" sz="1700">
                  <a:solidFill>
                    <a:srgbClr val="FFFFFF"/>
                  </a:solidFill>
                  <a:latin typeface="Open Sans"/>
                  <a:ea typeface="Open Sans"/>
                  <a:cs typeface="Open Sans"/>
                  <a:sym typeface="Open Sans"/>
                </a:rPr>
                <a:t>looking and seeing</a:t>
              </a:r>
              <a:endParaRPr b="1" sz="1700">
                <a:solidFill>
                  <a:srgbClr val="FFFFFF"/>
                </a:solidFill>
                <a:latin typeface="Open Sans"/>
                <a:ea typeface="Open Sans"/>
                <a:cs typeface="Open Sans"/>
                <a:sym typeface="Open Sans"/>
              </a:endParaRPr>
            </a:p>
          </p:txBody>
        </p:sp>
        <p:sp>
          <p:nvSpPr>
            <p:cNvPr id="222" name="Google Shape;222;p44"/>
            <p:cNvSpPr txBox="1"/>
            <p:nvPr/>
          </p:nvSpPr>
          <p:spPr>
            <a:xfrm>
              <a:off x="2428954" y="1034248"/>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2</a:t>
              </a:r>
              <a:r>
                <a:rPr lang="en" sz="1700">
                  <a:solidFill>
                    <a:srgbClr val="B7B7B7"/>
                  </a:solidFill>
                  <a:latin typeface="Open Sans"/>
                  <a:ea typeface="Open Sans"/>
                  <a:cs typeface="Open Sans"/>
                  <a:sym typeface="Open Sans"/>
                </a:rPr>
                <a:t>. Improve your ability to </a:t>
              </a:r>
              <a:r>
                <a:rPr b="1" lang="en" sz="1700">
                  <a:solidFill>
                    <a:srgbClr val="FFFFFF"/>
                  </a:solidFill>
                  <a:latin typeface="Open Sans"/>
                  <a:ea typeface="Open Sans"/>
                  <a:cs typeface="Open Sans"/>
                  <a:sym typeface="Open Sans"/>
                </a:rPr>
                <a:t>draw details</a:t>
              </a:r>
              <a:endParaRPr sz="1700">
                <a:solidFill>
                  <a:srgbClr val="B7B7B7"/>
                </a:solidFill>
              </a:endParaRPr>
            </a:p>
          </p:txBody>
        </p:sp>
        <p:sp>
          <p:nvSpPr>
            <p:cNvPr id="223" name="Google Shape;223;p44"/>
            <p:cNvSpPr txBox="1"/>
            <p:nvPr/>
          </p:nvSpPr>
          <p:spPr>
            <a:xfrm>
              <a:off x="2428954" y="2090622"/>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3</a:t>
              </a:r>
              <a:r>
                <a:rPr lang="en" sz="1700">
                  <a:solidFill>
                    <a:srgbClr val="B7B7B7"/>
                  </a:solidFill>
                  <a:latin typeface="Open Sans"/>
                  <a:ea typeface="Open Sans"/>
                  <a:cs typeface="Open Sans"/>
                  <a:sym typeface="Open Sans"/>
                </a:rPr>
                <a:t>. Learn how to </a:t>
              </a:r>
              <a:r>
                <a:rPr b="1" lang="en" sz="1700">
                  <a:solidFill>
                    <a:srgbClr val="FFFFFF"/>
                  </a:solidFill>
                  <a:latin typeface="Open Sans"/>
                  <a:ea typeface="Open Sans"/>
                  <a:cs typeface="Open Sans"/>
                  <a:sym typeface="Open Sans"/>
                </a:rPr>
                <a:t>draw angles</a:t>
              </a:r>
              <a:r>
                <a:rPr b="1" lang="en" sz="1700">
                  <a:solidFill>
                    <a:srgbClr val="B7B7B7"/>
                  </a:solidFill>
                  <a:latin typeface="Open Sans"/>
                  <a:ea typeface="Open Sans"/>
                  <a:cs typeface="Open Sans"/>
                  <a:sym typeface="Open Sans"/>
                </a:rPr>
                <a:t> </a:t>
              </a:r>
              <a:r>
                <a:rPr lang="en" sz="1700">
                  <a:solidFill>
                    <a:srgbClr val="B7B7B7"/>
                  </a:solidFill>
                  <a:latin typeface="Open Sans"/>
                  <a:ea typeface="Open Sans"/>
                  <a:cs typeface="Open Sans"/>
                  <a:sym typeface="Open Sans"/>
                </a:rPr>
                <a:t>and </a:t>
              </a:r>
              <a:r>
                <a:rPr b="1" lang="en" sz="1700">
                  <a:solidFill>
                    <a:srgbClr val="FFFFFF"/>
                  </a:solidFill>
                  <a:latin typeface="Open Sans"/>
                  <a:ea typeface="Open Sans"/>
                  <a:cs typeface="Open Sans"/>
                  <a:sym typeface="Open Sans"/>
                </a:rPr>
                <a:t>shade</a:t>
              </a:r>
              <a:endParaRPr sz="1700">
                <a:solidFill>
                  <a:srgbClr val="B7B7B7"/>
                </a:solidFill>
              </a:endParaRPr>
            </a:p>
          </p:txBody>
        </p:sp>
        <p:sp>
          <p:nvSpPr>
            <p:cNvPr id="224" name="Google Shape;224;p44"/>
            <p:cNvSpPr txBox="1"/>
            <p:nvPr/>
          </p:nvSpPr>
          <p:spPr>
            <a:xfrm>
              <a:off x="2428954" y="3146995"/>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4</a:t>
              </a:r>
              <a:r>
                <a:rPr lang="en" sz="1700">
                  <a:solidFill>
                    <a:srgbClr val="B7B7B7"/>
                  </a:solidFill>
                  <a:latin typeface="Open Sans"/>
                  <a:ea typeface="Open Sans"/>
                  <a:cs typeface="Open Sans"/>
                  <a:sym typeface="Open Sans"/>
                </a:rPr>
                <a:t>. Use </a:t>
              </a:r>
              <a:r>
                <a:rPr b="1" lang="en" sz="1700">
                  <a:solidFill>
                    <a:srgbClr val="FFFFFF"/>
                  </a:solidFill>
                  <a:latin typeface="Open Sans"/>
                  <a:ea typeface="Open Sans"/>
                  <a:cs typeface="Open Sans"/>
                  <a:sym typeface="Open Sans"/>
                </a:rPr>
                <a:t>blending to make things look 3D</a:t>
              </a:r>
              <a:endParaRPr sz="1700">
                <a:solidFill>
                  <a:srgbClr val="B7B7B7"/>
                </a:solidFill>
              </a:endParaRPr>
            </a:p>
          </p:txBody>
        </p:sp>
        <p:sp>
          <p:nvSpPr>
            <p:cNvPr id="225" name="Google Shape;225;p44"/>
            <p:cNvSpPr txBox="1"/>
            <p:nvPr/>
          </p:nvSpPr>
          <p:spPr>
            <a:xfrm>
              <a:off x="2428954" y="4148031"/>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700">
                  <a:solidFill>
                    <a:srgbClr val="B7B7B7"/>
                  </a:solidFill>
                  <a:latin typeface="Open Sans"/>
                  <a:ea typeface="Open Sans"/>
                  <a:cs typeface="Open Sans"/>
                  <a:sym typeface="Open Sans"/>
                </a:rPr>
                <a:t>Step</a:t>
              </a:r>
              <a:r>
                <a:rPr b="1" lang="en" sz="1700">
                  <a:solidFill>
                    <a:srgbClr val="FFFFFF"/>
                  </a:solidFill>
                  <a:latin typeface="Open Sans"/>
                  <a:ea typeface="Open Sans"/>
                  <a:cs typeface="Open Sans"/>
                  <a:sym typeface="Open Sans"/>
                </a:rPr>
                <a:t> 5</a:t>
              </a:r>
              <a:r>
                <a:rPr lang="en" sz="1700">
                  <a:solidFill>
                    <a:srgbClr val="B7B7B7"/>
                  </a:solidFill>
                  <a:latin typeface="Open Sans"/>
                  <a:ea typeface="Open Sans"/>
                  <a:cs typeface="Open Sans"/>
                  <a:sym typeface="Open Sans"/>
                </a:rPr>
                <a:t>. Practice observing and drawing </a:t>
              </a:r>
              <a:r>
                <a:rPr b="1" lang="en" sz="1700">
                  <a:solidFill>
                    <a:srgbClr val="FFFFFF"/>
                  </a:solidFill>
                  <a:latin typeface="Open Sans"/>
                  <a:ea typeface="Open Sans"/>
                  <a:cs typeface="Open Sans"/>
                  <a:sym typeface="Open Sans"/>
                </a:rPr>
                <a:t>parts of the face</a:t>
              </a:r>
              <a:endParaRPr b="1" sz="1700">
                <a:solidFill>
                  <a:srgbClr val="B7B7B7"/>
                </a:solidFill>
              </a:endParaRPr>
            </a:p>
          </p:txBody>
        </p:sp>
        <p:sp>
          <p:nvSpPr>
            <p:cNvPr id="226" name="Google Shape;226;p44"/>
            <p:cNvSpPr txBox="1"/>
            <p:nvPr/>
          </p:nvSpPr>
          <p:spPr>
            <a:xfrm>
              <a:off x="2428954" y="5176729"/>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6</a:t>
              </a:r>
              <a:r>
                <a:rPr lang="en" sz="1700">
                  <a:solidFill>
                    <a:srgbClr val="B7B7B7"/>
                  </a:solidFill>
                  <a:latin typeface="Open Sans"/>
                  <a:ea typeface="Open Sans"/>
                  <a:cs typeface="Open Sans"/>
                  <a:sym typeface="Open Sans"/>
                </a:rPr>
                <a:t>. Improve how you draw </a:t>
              </a:r>
              <a:r>
                <a:rPr b="1" lang="en" sz="1700">
                  <a:solidFill>
                    <a:srgbClr val="FFFFFF"/>
                  </a:solidFill>
                  <a:latin typeface="Open Sans"/>
                  <a:ea typeface="Open Sans"/>
                  <a:cs typeface="Open Sans"/>
                  <a:sym typeface="Open Sans"/>
                </a:rPr>
                <a:t>hair textures</a:t>
              </a:r>
              <a:endParaRPr b="1" sz="1700">
                <a:solidFill>
                  <a:srgbClr val="FFFFFF"/>
                </a:solidFill>
                <a:latin typeface="Open Sans"/>
                <a:ea typeface="Open Sans"/>
                <a:cs typeface="Open Sans"/>
                <a:sym typeface="Open Sans"/>
              </a:endParaRPr>
            </a:p>
          </p:txBody>
        </p:sp>
        <p:sp>
          <p:nvSpPr>
            <p:cNvPr id="227" name="Google Shape;227;p44"/>
            <p:cNvSpPr txBox="1"/>
            <p:nvPr/>
          </p:nvSpPr>
          <p:spPr>
            <a:xfrm>
              <a:off x="4509502" y="6205439"/>
              <a:ext cx="52947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7</a:t>
              </a:r>
              <a:r>
                <a:rPr lang="en" sz="1700">
                  <a:solidFill>
                    <a:srgbClr val="B7B7B7"/>
                  </a:solidFill>
                  <a:latin typeface="Open Sans"/>
                  <a:ea typeface="Open Sans"/>
                  <a:cs typeface="Open Sans"/>
                  <a:sym typeface="Open Sans"/>
                </a:rPr>
                <a:t>. Practice drawing it </a:t>
              </a:r>
              <a:r>
                <a:rPr b="1" lang="en" sz="1700">
                  <a:solidFill>
                    <a:srgbClr val="FFFFFF"/>
                  </a:solidFill>
                  <a:latin typeface="Open Sans"/>
                  <a:ea typeface="Open Sans"/>
                  <a:cs typeface="Open Sans"/>
                  <a:sym typeface="Open Sans"/>
                </a:rPr>
                <a:t>all together</a:t>
              </a:r>
              <a:endParaRPr b="1" sz="1700">
                <a:solidFill>
                  <a:srgbClr val="B7B7B7"/>
                </a:solidFill>
              </a:endParaRPr>
            </a:p>
          </p:txBody>
        </p:sp>
      </p:grpSp>
      <p:sp>
        <p:nvSpPr>
          <p:cNvPr id="228" name="Google Shape;228;p44"/>
          <p:cNvSpPr txBox="1"/>
          <p:nvPr/>
        </p:nvSpPr>
        <p:spPr>
          <a:xfrm>
            <a:off x="0" y="0"/>
            <a:ext cx="91440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Build your skills NOW so you are ready LATER!</a:t>
            </a:r>
            <a:endParaRPr sz="3600">
              <a:solidFill>
                <a:srgbClr val="FFFFFF"/>
              </a:solidFill>
              <a:latin typeface="Oswald"/>
              <a:ea typeface="Oswald"/>
              <a:cs typeface="Oswald"/>
              <a:sym typeface="Oswald"/>
            </a:endParaRPr>
          </a:p>
        </p:txBody>
      </p:sp>
      <p:cxnSp>
        <p:nvCxnSpPr>
          <p:cNvPr id="229" name="Google Shape;229;p44"/>
          <p:cNvCxnSpPr/>
          <p:nvPr/>
        </p:nvCxnSpPr>
        <p:spPr>
          <a:xfrm>
            <a:off x="275950" y="2871175"/>
            <a:ext cx="510900" cy="0"/>
          </a:xfrm>
          <a:prstGeom prst="straightConnector1">
            <a:avLst/>
          </a:prstGeom>
          <a:noFill/>
          <a:ln cap="flat" cmpd="sng" w="38100">
            <a:solidFill>
              <a:srgbClr val="FF0000"/>
            </a:solidFill>
            <a:prstDash val="solid"/>
            <a:round/>
            <a:headEnd len="med" w="med" type="none"/>
            <a:tailEnd len="med" w="med" type="triangle"/>
          </a:ln>
        </p:spPr>
      </p:cxnSp>
      <p:sp>
        <p:nvSpPr>
          <p:cNvPr id="230" name="Google Shape;230;p44"/>
          <p:cNvSpPr txBox="1"/>
          <p:nvPr/>
        </p:nvSpPr>
        <p:spPr>
          <a:xfrm>
            <a:off x="155075" y="17149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31" name="Google Shape;231;p44"/>
          <p:cNvSpPr txBox="1"/>
          <p:nvPr/>
        </p:nvSpPr>
        <p:spPr>
          <a:xfrm>
            <a:off x="155075" y="9033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grpSp>
        <p:nvGrpSpPr>
          <p:cNvPr id="689" name="Google Shape;689;p107"/>
          <p:cNvGrpSpPr/>
          <p:nvPr/>
        </p:nvGrpSpPr>
        <p:grpSpPr>
          <a:xfrm>
            <a:off x="4" y="-8"/>
            <a:ext cx="9063781" cy="3505958"/>
            <a:chOff x="4" y="-8"/>
            <a:chExt cx="9063781" cy="3505958"/>
          </a:xfrm>
        </p:grpSpPr>
        <p:sp>
          <p:nvSpPr>
            <p:cNvPr id="690" name="Google Shape;690;p107"/>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You can make things smooth by using</a:t>
              </a:r>
              <a:r>
                <a:rPr lang="en" sz="3000">
                  <a:solidFill>
                    <a:srgbClr val="00FF00"/>
                  </a:solidFill>
                  <a:latin typeface="Oswald"/>
                  <a:ea typeface="Oswald"/>
                  <a:cs typeface="Oswald"/>
                  <a:sym typeface="Oswald"/>
                </a:rPr>
                <a:t> many layers</a:t>
              </a:r>
              <a:endParaRPr sz="3000">
                <a:solidFill>
                  <a:srgbClr val="00FF00"/>
                </a:solidFill>
                <a:latin typeface="Oswald"/>
                <a:ea typeface="Oswald"/>
                <a:cs typeface="Oswald"/>
                <a:sym typeface="Oswald"/>
              </a:endParaRPr>
            </a:p>
          </p:txBody>
        </p:sp>
        <p:pic>
          <p:nvPicPr>
            <p:cNvPr id="691" name="Google Shape;691;p107"/>
            <p:cNvPicPr preferRelativeResize="0"/>
            <p:nvPr/>
          </p:nvPicPr>
          <p:blipFill rotWithShape="1">
            <a:blip r:embed="rId3">
              <a:alphaModFix/>
            </a:blip>
            <a:srcRect b="3586" l="11343" r="8886" t="79324"/>
            <a:stretch/>
          </p:blipFill>
          <p:spPr>
            <a:xfrm>
              <a:off x="1021600" y="719300"/>
              <a:ext cx="7300351" cy="2018176"/>
            </a:xfrm>
            <a:prstGeom prst="rect">
              <a:avLst/>
            </a:prstGeom>
            <a:noFill/>
            <a:ln>
              <a:noFill/>
            </a:ln>
          </p:spPr>
        </p:pic>
        <p:sp>
          <p:nvSpPr>
            <p:cNvPr id="692" name="Google Shape;692;p107"/>
            <p:cNvSpPr txBox="1"/>
            <p:nvPr/>
          </p:nvSpPr>
          <p:spPr>
            <a:xfrm>
              <a:off x="147247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1 layer</a:t>
              </a:r>
              <a:endParaRPr sz="2400">
                <a:solidFill>
                  <a:srgbClr val="FFFFFF"/>
                </a:solidFill>
                <a:latin typeface="Oswald"/>
                <a:ea typeface="Oswald"/>
                <a:cs typeface="Oswald"/>
                <a:sym typeface="Oswald"/>
              </a:endParaRPr>
            </a:p>
          </p:txBody>
        </p:sp>
        <p:sp>
          <p:nvSpPr>
            <p:cNvPr id="693" name="Google Shape;693;p107"/>
            <p:cNvSpPr txBox="1"/>
            <p:nvPr/>
          </p:nvSpPr>
          <p:spPr>
            <a:xfrm>
              <a:off x="327492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2 layers</a:t>
              </a:r>
              <a:endParaRPr sz="2400">
                <a:solidFill>
                  <a:srgbClr val="FFFFFF"/>
                </a:solidFill>
                <a:latin typeface="Oswald"/>
                <a:ea typeface="Oswald"/>
                <a:cs typeface="Oswald"/>
                <a:sym typeface="Oswald"/>
              </a:endParaRPr>
            </a:p>
          </p:txBody>
        </p:sp>
        <p:sp>
          <p:nvSpPr>
            <p:cNvPr id="694" name="Google Shape;694;p107"/>
            <p:cNvSpPr txBox="1"/>
            <p:nvPr/>
          </p:nvSpPr>
          <p:spPr>
            <a:xfrm>
              <a:off x="6717104"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4 layers</a:t>
              </a:r>
              <a:endParaRPr sz="2400">
                <a:solidFill>
                  <a:srgbClr val="FFFFFF"/>
                </a:solidFill>
                <a:latin typeface="Oswald"/>
                <a:ea typeface="Oswald"/>
                <a:cs typeface="Oswald"/>
                <a:sym typeface="Oswald"/>
              </a:endParaRPr>
            </a:p>
          </p:txBody>
        </p:sp>
        <p:sp>
          <p:nvSpPr>
            <p:cNvPr id="695" name="Google Shape;695;p107"/>
            <p:cNvSpPr txBox="1"/>
            <p:nvPr/>
          </p:nvSpPr>
          <p:spPr>
            <a:xfrm>
              <a:off x="507737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3 layers</a:t>
              </a:r>
              <a:endParaRPr sz="2400">
                <a:solidFill>
                  <a:srgbClr val="FFFFFF"/>
                </a:solidFill>
                <a:latin typeface="Oswald"/>
                <a:ea typeface="Oswald"/>
                <a:cs typeface="Oswald"/>
                <a:sym typeface="Oswald"/>
              </a:endParaRPr>
            </a:p>
          </p:txBody>
        </p:sp>
        <p:sp>
          <p:nvSpPr>
            <p:cNvPr id="696" name="Google Shape;696;p107"/>
            <p:cNvSpPr txBox="1"/>
            <p:nvPr/>
          </p:nvSpPr>
          <p:spPr>
            <a:xfrm>
              <a:off x="7939085" y="10499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697" name="Google Shape;697;p107"/>
            <p:cNvSpPr txBox="1"/>
            <p:nvPr/>
          </p:nvSpPr>
          <p:spPr>
            <a:xfrm>
              <a:off x="4" y="10708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sp>
        <p:nvSpPr>
          <p:cNvPr descr="Translations" id="698" name="Google Shape;698;p107"/>
          <p:cNvSpPr txBox="1"/>
          <p:nvPr/>
        </p:nvSpPr>
        <p:spPr>
          <a:xfrm>
            <a:off x="0" y="3353550"/>
            <a:ext cx="4572000" cy="35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ብዙ ንብርብሮችን በመጠቀም ነገሮችን ለስላሳ ማድረግ ይችላሉ</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يمكنك جعل الأمور سلسة باستخدام العديد من الطبقات</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Podeu fer que les coses siguin suaus utilitzant moltes capes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通过使用多层可以使事情变得顺利</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می‌توانید با استفاده از لایه‌های زیاد همه چیز را صاف کنید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आप कई परतों का उपयोग करके चीजों को चिकना बना सकते 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レイヤーを重ねることで滑らかにすることができます</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여러 겹의 레이어를 사용하면 매끄럽게 만들 수 있습니다.</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Hûn dikarin bi karanîna gelek qatan tiştan xweş bikin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Você pode tornar as coisas suaves usando muitas camadas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ਤੁਸੀਂ ਕਈ ਲੇਅਰਾਂ ਦੀ ਵਰਤੋਂ ਕਰਕੇ ਚੀਜ਼ਾਂ ਨੂੰ ਸੁਚਾਰੂ ਬਣਾ ਸਕਦੇ ਹੋ</a:t>
            </a:r>
            <a:endParaRPr>
              <a:solidFill>
                <a:srgbClr val="AAAAAA"/>
              </a:solidFill>
              <a:latin typeface="Average"/>
              <a:ea typeface="Average"/>
              <a:cs typeface="Average"/>
              <a:sym typeface="Average"/>
            </a:endParaRPr>
          </a:p>
        </p:txBody>
      </p:sp>
      <p:sp>
        <p:nvSpPr>
          <p:cNvPr descr="Translations" id="699" name="Google Shape;699;p107"/>
          <p:cNvSpPr txBox="1"/>
          <p:nvPr/>
        </p:nvSpPr>
        <p:spPr>
          <a:xfrm>
            <a:off x="4572000" y="3353550"/>
            <a:ext cx="4572000" cy="35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Вы можете сделать вещи гладкими, используя много слоев.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Waxa aad ka dhigi kartaa kuwo siman adiga oo isticmaalaya lakabyo badan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Puedes hacer que las cosas queden suaves usando muchas capas.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Unaweza kufanya mambo kuwa laini kwa kutumia tabaka nyingi</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Maaari mong gawing makinis ang mga bagay sa pamamagitan ng paggamit ng maraming layer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Birçok katman kullanarak işleri kolaylaştırabilirsiniz</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Ви можете зробити речі гладкими, використовуючи багато шарів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Bạn có thể làm cho mọi thứ trở nên mượt mà bằng cách sử dụng nhiều lớp</a:t>
            </a:r>
            <a:endParaRPr sz="1550">
              <a:solidFill>
                <a:srgbClr val="CACACA"/>
              </a:solidFill>
              <a:latin typeface="Average"/>
              <a:ea typeface="Average"/>
              <a:cs typeface="Average"/>
              <a:sym typeface="Average"/>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grpSp>
        <p:nvGrpSpPr>
          <p:cNvPr id="704" name="Google Shape;704;p108"/>
          <p:cNvGrpSpPr/>
          <p:nvPr/>
        </p:nvGrpSpPr>
        <p:grpSpPr>
          <a:xfrm>
            <a:off x="4" y="-8"/>
            <a:ext cx="9063781" cy="3363183"/>
            <a:chOff x="4" y="-8"/>
            <a:chExt cx="9063781" cy="3363183"/>
          </a:xfrm>
        </p:grpSpPr>
        <p:sp>
          <p:nvSpPr>
            <p:cNvPr id="705" name="Google Shape;705;p108"/>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You can make things smooth by </a:t>
              </a:r>
              <a:r>
                <a:rPr lang="en" sz="3000">
                  <a:solidFill>
                    <a:srgbClr val="00FF00"/>
                  </a:solidFill>
                  <a:latin typeface="Oswald"/>
                  <a:ea typeface="Oswald"/>
                  <a:cs typeface="Oswald"/>
                  <a:sym typeface="Oswald"/>
                </a:rPr>
                <a:t>changing directions</a:t>
              </a:r>
              <a:endParaRPr sz="3000">
                <a:solidFill>
                  <a:srgbClr val="00FF00"/>
                </a:solidFill>
                <a:latin typeface="Oswald"/>
                <a:ea typeface="Oswald"/>
                <a:cs typeface="Oswald"/>
                <a:sym typeface="Oswald"/>
              </a:endParaRPr>
            </a:p>
          </p:txBody>
        </p:sp>
        <p:pic>
          <p:nvPicPr>
            <p:cNvPr id="706" name="Google Shape;706;p108"/>
            <p:cNvPicPr preferRelativeResize="0"/>
            <p:nvPr/>
          </p:nvPicPr>
          <p:blipFill rotWithShape="1">
            <a:blip r:embed="rId3">
              <a:alphaModFix/>
            </a:blip>
            <a:srcRect b="25527" l="12702" r="5764" t="61814"/>
            <a:stretch/>
          </p:blipFill>
          <p:spPr>
            <a:xfrm>
              <a:off x="730713" y="763500"/>
              <a:ext cx="7682572" cy="1539302"/>
            </a:xfrm>
            <a:prstGeom prst="rect">
              <a:avLst/>
            </a:prstGeom>
            <a:noFill/>
            <a:ln>
              <a:noFill/>
            </a:ln>
          </p:spPr>
        </p:pic>
        <p:sp>
          <p:nvSpPr>
            <p:cNvPr id="707" name="Google Shape;707;p108"/>
            <p:cNvSpPr txBox="1"/>
            <p:nvPr/>
          </p:nvSpPr>
          <p:spPr>
            <a:xfrm>
              <a:off x="7939085" y="10499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708" name="Google Shape;708;p108"/>
            <p:cNvSpPr txBox="1"/>
            <p:nvPr/>
          </p:nvSpPr>
          <p:spPr>
            <a:xfrm>
              <a:off x="4" y="10708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709" name="Google Shape;709;p108"/>
            <p:cNvSpPr txBox="1"/>
            <p:nvPr/>
          </p:nvSpPr>
          <p:spPr>
            <a:xfrm>
              <a:off x="1124700" y="2289775"/>
              <a:ext cx="11367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710" name="Google Shape;710;p108"/>
            <p:cNvSpPr txBox="1"/>
            <p:nvPr/>
          </p:nvSpPr>
          <p:spPr>
            <a:xfrm>
              <a:off x="2816575" y="2289775"/>
              <a:ext cx="15777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711" name="Google Shape;711;p108"/>
            <p:cNvSpPr txBox="1"/>
            <p:nvPr/>
          </p:nvSpPr>
          <p:spPr>
            <a:xfrm>
              <a:off x="6240551" y="2289775"/>
              <a:ext cx="20211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712" name="Google Shape;712;p108"/>
            <p:cNvSpPr txBox="1"/>
            <p:nvPr/>
          </p:nvSpPr>
          <p:spPr>
            <a:xfrm>
              <a:off x="4592653" y="2289775"/>
              <a:ext cx="16479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grpSp>
      <p:sp>
        <p:nvSpPr>
          <p:cNvPr descr="Translations" id="713" name="Google Shape;713;p108"/>
          <p:cNvSpPr txBox="1"/>
          <p:nvPr/>
        </p:nvSpPr>
        <p:spPr>
          <a:xfrm>
            <a:off x="0" y="3210775"/>
            <a:ext cx="4572000" cy="364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አቅጣጫዎችን በመቀየር ነገሮችን ለስላሳ ማድረግ ይችላሉ</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يمكنك جعل الأمور سلسة عن طريق تغيير الاتجاهات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Podeu fer que les coses siguin suaus canviant de direcció</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改变方向可以让事情变得顺利</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شما می توانید با تغییر جهت کارها را صاف کنید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आप दिशा बदलकर चीजों को सुचारू बना सकते 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方向を変えることで物事をスムーズにすることができます</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방향을 바꾸면 일이 순조롭게 진행될 수 있습니다.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Hûn dikarin bi guheztina rêgezan tiştan xweş bikin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Você pode tornar as coisas mais suaves mudando de direção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ਤੁਸੀਂ ਦਿਸ਼ਾਵਾਂ ਬਦਲ ਕੇ ਚੀਜ਼ਾਂ ਨੂੰ ਸੁਚਾਰੂ ਬਣਾ ਸਕਦੇ ਹੋ</a:t>
            </a:r>
            <a:endParaRPr sz="1500">
              <a:solidFill>
                <a:srgbClr val="AAAAAA"/>
              </a:solidFill>
              <a:latin typeface="Average"/>
              <a:ea typeface="Average"/>
              <a:cs typeface="Average"/>
              <a:sym typeface="Average"/>
            </a:endParaRPr>
          </a:p>
        </p:txBody>
      </p:sp>
      <p:sp>
        <p:nvSpPr>
          <p:cNvPr descr="Translations" id="714" name="Google Shape;714;p108"/>
          <p:cNvSpPr txBox="1"/>
          <p:nvPr/>
        </p:nvSpPr>
        <p:spPr>
          <a:xfrm>
            <a:off x="4572000" y="3210775"/>
            <a:ext cx="4572000" cy="364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Вы можете сделать вещи более плавными, меняя направление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Waxa aad ka dhigi kartaa mid siman adiga oo beddela jihooyinka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Puedes hacer que las cosas sean más fáciles cambiando de dirección.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Unaweza kufanya mambo kuwa laini kwa kubadilisha mwelekeo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Maaari mong gawing maayos ang mga bagay sa pamamagitan ng pagbabago ng mga direksyon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Yönleri değiştirerek işleri kolaylaştırabilirsiniz</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Ви можете зробити все гладко, змінивши напрямки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Bạn có thể làm cho mọi thứ trở nên trơn tru bằng cách thay đổi hướng</a:t>
            </a:r>
            <a:endParaRPr sz="2000">
              <a:solidFill>
                <a:srgbClr val="CACACA"/>
              </a:solidFill>
              <a:latin typeface="Average"/>
              <a:ea typeface="Average"/>
              <a:cs typeface="Average"/>
              <a:sym typeface="Average"/>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descr="drawing-woodcutter-Erin Schultz-Fall 2016.jpg" id="719" name="Google Shape;719;p109"/>
          <p:cNvPicPr preferRelativeResize="0"/>
          <p:nvPr/>
        </p:nvPicPr>
        <p:blipFill>
          <a:blip r:embed="rId3">
            <a:alphaModFix/>
          </a:blip>
          <a:stretch>
            <a:fillRect/>
          </a:stretch>
        </p:blipFill>
        <p:spPr>
          <a:xfrm>
            <a:off x="152400" y="152400"/>
            <a:ext cx="4154576" cy="5504501"/>
          </a:xfrm>
          <a:prstGeom prst="rect">
            <a:avLst/>
          </a:prstGeom>
          <a:noFill/>
          <a:ln>
            <a:noFill/>
          </a:ln>
        </p:spPr>
      </p:pic>
      <p:pic>
        <p:nvPicPr>
          <p:cNvPr descr="drawing-woodcutter-Zamani Millar-Fall 2016.jpg" id="720" name="Google Shape;720;p109"/>
          <p:cNvPicPr preferRelativeResize="0"/>
          <p:nvPr/>
        </p:nvPicPr>
        <p:blipFill>
          <a:blip r:embed="rId4">
            <a:alphaModFix/>
          </a:blip>
          <a:stretch>
            <a:fillRect/>
          </a:stretch>
        </p:blipFill>
        <p:spPr>
          <a:xfrm>
            <a:off x="4772818" y="152400"/>
            <a:ext cx="4218782" cy="55045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descr="drawing-woodcutter-Ken Salazar-Fall 2016.jpg" id="725" name="Google Shape;725;p110"/>
          <p:cNvPicPr preferRelativeResize="0"/>
          <p:nvPr/>
        </p:nvPicPr>
        <p:blipFill>
          <a:blip r:embed="rId3">
            <a:alphaModFix/>
          </a:blip>
          <a:stretch>
            <a:fillRect/>
          </a:stretch>
        </p:blipFill>
        <p:spPr>
          <a:xfrm>
            <a:off x="152400" y="152400"/>
            <a:ext cx="4315140" cy="5713651"/>
          </a:xfrm>
          <a:prstGeom prst="rect">
            <a:avLst/>
          </a:prstGeom>
          <a:noFill/>
          <a:ln>
            <a:noFill/>
          </a:ln>
        </p:spPr>
      </p:pic>
      <p:pic>
        <p:nvPicPr>
          <p:cNvPr descr="drawingShading-An SaeEun-woodcutter-Fall 2016.jpg" id="726" name="Google Shape;726;p110"/>
          <p:cNvPicPr preferRelativeResize="0"/>
          <p:nvPr/>
        </p:nvPicPr>
        <p:blipFill>
          <a:blip r:embed="rId4">
            <a:alphaModFix/>
          </a:blip>
          <a:stretch>
            <a:fillRect/>
          </a:stretch>
        </p:blipFill>
        <p:spPr>
          <a:xfrm>
            <a:off x="4644975" y="152400"/>
            <a:ext cx="4346625" cy="571364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0" name="Shape 730"/>
        <p:cNvGrpSpPr/>
        <p:nvPr/>
      </p:nvGrpSpPr>
      <p:grpSpPr>
        <a:xfrm>
          <a:off x="0" y="0"/>
          <a:ext cx="0" cy="0"/>
          <a:chOff x="0" y="0"/>
          <a:chExt cx="0" cy="0"/>
        </a:xfrm>
      </p:grpSpPr>
      <p:pic>
        <p:nvPicPr>
          <p:cNvPr id="731" name="Google Shape;731;p111"/>
          <p:cNvPicPr preferRelativeResize="0"/>
          <p:nvPr/>
        </p:nvPicPr>
        <p:blipFill>
          <a:blip r:embed="rId3">
            <a:alphaModFix/>
          </a:blip>
          <a:stretch>
            <a:fillRect/>
          </a:stretch>
        </p:blipFill>
        <p:spPr>
          <a:xfrm>
            <a:off x="152400" y="152400"/>
            <a:ext cx="4382711" cy="5720724"/>
          </a:xfrm>
          <a:prstGeom prst="rect">
            <a:avLst/>
          </a:prstGeom>
          <a:noFill/>
          <a:ln>
            <a:noFill/>
          </a:ln>
        </p:spPr>
      </p:pic>
      <p:pic>
        <p:nvPicPr>
          <p:cNvPr id="732" name="Google Shape;732;p111"/>
          <p:cNvPicPr preferRelativeResize="0"/>
          <p:nvPr/>
        </p:nvPicPr>
        <p:blipFill>
          <a:blip r:embed="rId4">
            <a:alphaModFix/>
          </a:blip>
          <a:stretch>
            <a:fillRect/>
          </a:stretch>
        </p:blipFill>
        <p:spPr>
          <a:xfrm>
            <a:off x="4713575" y="152400"/>
            <a:ext cx="4317775" cy="572072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id="737" name="Google Shape;737;p112"/>
          <p:cNvPicPr preferRelativeResize="0"/>
          <p:nvPr/>
        </p:nvPicPr>
        <p:blipFill>
          <a:blip r:embed="rId3">
            <a:alphaModFix/>
          </a:blip>
          <a:stretch>
            <a:fillRect/>
          </a:stretch>
        </p:blipFill>
        <p:spPr>
          <a:xfrm>
            <a:off x="152400" y="152400"/>
            <a:ext cx="4379059" cy="5756298"/>
          </a:xfrm>
          <a:prstGeom prst="rect">
            <a:avLst/>
          </a:prstGeom>
          <a:noFill/>
          <a:ln>
            <a:noFill/>
          </a:ln>
        </p:spPr>
      </p:pic>
      <p:pic>
        <p:nvPicPr>
          <p:cNvPr id="738" name="Google Shape;738;p112"/>
          <p:cNvPicPr preferRelativeResize="0"/>
          <p:nvPr/>
        </p:nvPicPr>
        <p:blipFill>
          <a:blip r:embed="rId4">
            <a:alphaModFix/>
          </a:blip>
          <a:stretch>
            <a:fillRect/>
          </a:stretch>
        </p:blipFill>
        <p:spPr>
          <a:xfrm>
            <a:off x="4744650" y="152400"/>
            <a:ext cx="4293449" cy="57562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2" name="Shape 742"/>
        <p:cNvGrpSpPr/>
        <p:nvPr/>
      </p:nvGrpSpPr>
      <p:grpSpPr>
        <a:xfrm>
          <a:off x="0" y="0"/>
          <a:ext cx="0" cy="0"/>
          <a:chOff x="0" y="0"/>
          <a:chExt cx="0" cy="0"/>
        </a:xfrm>
      </p:grpSpPr>
      <p:pic>
        <p:nvPicPr>
          <p:cNvPr descr="drawing-skillBuilders-Woodcutter-screenshot.png" id="743" name="Google Shape;743;p113"/>
          <p:cNvPicPr preferRelativeResize="0"/>
          <p:nvPr/>
        </p:nvPicPr>
        <p:blipFill>
          <a:blip r:embed="rId3">
            <a:alphaModFix/>
          </a:blip>
          <a:stretch>
            <a:fillRect/>
          </a:stretch>
        </p:blipFill>
        <p:spPr>
          <a:xfrm>
            <a:off x="152400" y="0"/>
            <a:ext cx="8845718" cy="685800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descr="All text" id="748" name="Google Shape;748;p114"/>
          <p:cNvSpPr txBox="1"/>
          <p:nvPr/>
        </p:nvSpPr>
        <p:spPr>
          <a:xfrm>
            <a:off x="311700" y="0"/>
            <a:ext cx="8520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Advice for getting GREAT darkness, smoothness, &amp; blending</a:t>
            </a:r>
            <a:endParaRPr sz="3000">
              <a:solidFill>
                <a:srgbClr val="FFFFFF"/>
              </a:solidFill>
              <a:latin typeface="Oswald"/>
              <a:ea typeface="Oswald"/>
              <a:cs typeface="Oswald"/>
              <a:sym typeface="Oswald"/>
            </a:endParaRPr>
          </a:p>
          <a:p>
            <a:pPr indent="0" lvl="0" marL="457200" rtl="0" algn="l">
              <a:lnSpc>
                <a:spcPct val="115000"/>
              </a:lnSpc>
              <a:spcBef>
                <a:spcPts val="0"/>
              </a:spcBef>
              <a:spcAft>
                <a:spcPts val="0"/>
              </a:spcAft>
              <a:buNone/>
            </a:pPr>
            <a:r>
              <a:t/>
            </a:r>
            <a:endParaRPr b="1" sz="2000">
              <a:solidFill>
                <a:srgbClr val="FFFFFF"/>
              </a:solidFill>
              <a:latin typeface="Average"/>
              <a:ea typeface="Average"/>
              <a:cs typeface="Average"/>
              <a:sym typeface="Average"/>
            </a:endParaRPr>
          </a:p>
          <a:p>
            <a:pPr indent="-355600" lvl="0" marL="457200" rtl="0" algn="l">
              <a:lnSpc>
                <a:spcPct val="115000"/>
              </a:lnSpc>
              <a:spcBef>
                <a:spcPts val="1600"/>
              </a:spcBef>
              <a:spcAft>
                <a:spcPts val="0"/>
              </a:spcAft>
              <a:buClr>
                <a:srgbClr val="CACACA"/>
              </a:buClr>
              <a:buSzPts val="2000"/>
              <a:buFont typeface="Average"/>
              <a:buChar char="●"/>
            </a:pPr>
            <a:r>
              <a:rPr b="1" lang="en" sz="2000">
                <a:solidFill>
                  <a:srgbClr val="00FF00"/>
                </a:solidFill>
                <a:latin typeface="Average"/>
                <a:ea typeface="Average"/>
                <a:cs typeface="Average"/>
                <a:sym typeface="Average"/>
              </a:rPr>
              <a:t>Go slow! </a:t>
            </a:r>
            <a:br>
              <a:rPr lang="en" sz="2000">
                <a:solidFill>
                  <a:srgbClr val="CACACA"/>
                </a:solidFill>
                <a:latin typeface="Average"/>
                <a:ea typeface="Average"/>
                <a:cs typeface="Average"/>
                <a:sym typeface="Average"/>
              </a:rPr>
            </a:br>
            <a:r>
              <a:rPr lang="en" sz="2000">
                <a:solidFill>
                  <a:srgbClr val="CACACA"/>
                </a:solidFill>
                <a:latin typeface="Average"/>
                <a:ea typeface="Average"/>
                <a:cs typeface="Average"/>
                <a:sym typeface="Average"/>
              </a:rPr>
              <a:t>Going fast ruins your smoothness.</a:t>
            </a:r>
            <a:br>
              <a:rPr lang="en" sz="2000">
                <a:solidFill>
                  <a:srgbClr val="CACACA"/>
                </a:solidFill>
                <a:latin typeface="Average"/>
                <a:ea typeface="Average"/>
                <a:cs typeface="Average"/>
                <a:sym typeface="Average"/>
              </a:rPr>
            </a:br>
            <a:endParaRPr sz="2000">
              <a:solidFill>
                <a:srgbClr val="CACACA"/>
              </a:solidFill>
              <a:latin typeface="Average"/>
              <a:ea typeface="Average"/>
              <a:cs typeface="Average"/>
              <a:sym typeface="Average"/>
            </a:endParaRPr>
          </a:p>
          <a:p>
            <a:pPr indent="-355600" lvl="0" marL="457200" rtl="0" algn="l">
              <a:lnSpc>
                <a:spcPct val="115000"/>
              </a:lnSpc>
              <a:spcBef>
                <a:spcPts val="0"/>
              </a:spcBef>
              <a:spcAft>
                <a:spcPts val="0"/>
              </a:spcAft>
              <a:buClr>
                <a:srgbClr val="CACACA"/>
              </a:buClr>
              <a:buSzPts val="2000"/>
              <a:buFont typeface="Average"/>
              <a:buChar char="●"/>
            </a:pPr>
            <a:r>
              <a:rPr b="1" lang="en" sz="2000">
                <a:solidFill>
                  <a:srgbClr val="00FF00"/>
                </a:solidFill>
                <a:latin typeface="Average"/>
                <a:ea typeface="Average"/>
                <a:cs typeface="Average"/>
                <a:sym typeface="Average"/>
              </a:rPr>
              <a:t>Go dark! </a:t>
            </a:r>
            <a:br>
              <a:rPr lang="en" sz="2000">
                <a:solidFill>
                  <a:srgbClr val="CACACA"/>
                </a:solidFill>
                <a:latin typeface="Average"/>
                <a:ea typeface="Average"/>
                <a:cs typeface="Average"/>
                <a:sym typeface="Average"/>
              </a:rPr>
            </a:br>
            <a:r>
              <a:rPr lang="en" sz="2000">
                <a:solidFill>
                  <a:srgbClr val="CACACA"/>
                </a:solidFill>
                <a:latin typeface="Average"/>
                <a:ea typeface="Average"/>
                <a:cs typeface="Average"/>
                <a:sym typeface="Average"/>
              </a:rPr>
              <a:t>The richer your blacks, the more your artwork pops off the page.</a:t>
            </a:r>
            <a:br>
              <a:rPr lang="en" sz="2000">
                <a:solidFill>
                  <a:srgbClr val="CACACA"/>
                </a:solidFill>
                <a:latin typeface="Average"/>
                <a:ea typeface="Average"/>
                <a:cs typeface="Average"/>
                <a:sym typeface="Average"/>
              </a:rPr>
            </a:br>
            <a:endParaRPr sz="2000">
              <a:solidFill>
                <a:srgbClr val="CACACA"/>
              </a:solidFill>
              <a:latin typeface="Average"/>
              <a:ea typeface="Average"/>
              <a:cs typeface="Average"/>
              <a:sym typeface="Average"/>
            </a:endParaRPr>
          </a:p>
          <a:p>
            <a:pPr indent="-355600" lvl="0" marL="457200" rtl="0" algn="l">
              <a:lnSpc>
                <a:spcPct val="115000"/>
              </a:lnSpc>
              <a:spcBef>
                <a:spcPts val="0"/>
              </a:spcBef>
              <a:spcAft>
                <a:spcPts val="0"/>
              </a:spcAft>
              <a:buClr>
                <a:srgbClr val="CACACA"/>
              </a:buClr>
              <a:buSzPts val="2000"/>
              <a:buFont typeface="Average"/>
              <a:buChar char="●"/>
            </a:pPr>
            <a:r>
              <a:rPr b="1" lang="en" sz="2000">
                <a:solidFill>
                  <a:srgbClr val="00FF00"/>
                </a:solidFill>
                <a:latin typeface="Average"/>
                <a:ea typeface="Average"/>
                <a:cs typeface="Average"/>
                <a:sym typeface="Average"/>
              </a:rPr>
              <a:t>Shade in layers! </a:t>
            </a:r>
            <a:br>
              <a:rPr lang="en" sz="2000">
                <a:solidFill>
                  <a:srgbClr val="CACACA"/>
                </a:solidFill>
                <a:latin typeface="Average"/>
                <a:ea typeface="Average"/>
                <a:cs typeface="Average"/>
                <a:sym typeface="Average"/>
              </a:rPr>
            </a:br>
            <a:r>
              <a:rPr lang="en" sz="2000">
                <a:solidFill>
                  <a:srgbClr val="CACACA"/>
                </a:solidFill>
                <a:latin typeface="Average"/>
                <a:ea typeface="Average"/>
                <a:cs typeface="Average"/>
                <a:sym typeface="Average"/>
              </a:rPr>
              <a:t>It will be way easier to blend and get things smooth</a:t>
            </a:r>
            <a:br>
              <a:rPr lang="en" sz="2000">
                <a:solidFill>
                  <a:srgbClr val="CACACA"/>
                </a:solidFill>
                <a:latin typeface="Average"/>
                <a:ea typeface="Average"/>
                <a:cs typeface="Average"/>
                <a:sym typeface="Average"/>
              </a:rPr>
            </a:br>
            <a:endParaRPr sz="2000">
              <a:solidFill>
                <a:srgbClr val="CACACA"/>
              </a:solidFill>
              <a:latin typeface="Average"/>
              <a:ea typeface="Average"/>
              <a:cs typeface="Average"/>
              <a:sym typeface="Average"/>
            </a:endParaRPr>
          </a:p>
          <a:p>
            <a:pPr indent="-355600" lvl="0" marL="457200" rtl="0" algn="l">
              <a:lnSpc>
                <a:spcPct val="115000"/>
              </a:lnSpc>
              <a:spcBef>
                <a:spcPts val="0"/>
              </a:spcBef>
              <a:spcAft>
                <a:spcPts val="0"/>
              </a:spcAft>
              <a:buClr>
                <a:srgbClr val="CACACA"/>
              </a:buClr>
              <a:buSzPts val="2000"/>
              <a:buFont typeface="Average"/>
              <a:buChar char="●"/>
            </a:pPr>
            <a:r>
              <a:rPr b="1" lang="en" sz="2000">
                <a:solidFill>
                  <a:srgbClr val="00FF00"/>
                </a:solidFill>
                <a:latin typeface="Average"/>
                <a:ea typeface="Average"/>
                <a:cs typeface="Average"/>
                <a:sym typeface="Average"/>
              </a:rPr>
              <a:t>Don’t smudge! </a:t>
            </a:r>
            <a:br>
              <a:rPr lang="en" sz="2000">
                <a:solidFill>
                  <a:srgbClr val="CACACA"/>
                </a:solidFill>
                <a:latin typeface="Average"/>
                <a:ea typeface="Average"/>
                <a:cs typeface="Average"/>
                <a:sym typeface="Average"/>
              </a:rPr>
            </a:br>
            <a:r>
              <a:rPr lang="en" sz="2000">
                <a:solidFill>
                  <a:srgbClr val="CACACA"/>
                </a:solidFill>
                <a:latin typeface="Average"/>
                <a:ea typeface="Average"/>
                <a:cs typeface="Average"/>
                <a:sym typeface="Average"/>
              </a:rPr>
              <a:t>Build up smoothness with your pencil instead. Smudging usually makes your drawing look dirty</a:t>
            </a:r>
            <a:br>
              <a:rPr lang="en" sz="2000">
                <a:solidFill>
                  <a:srgbClr val="CACACA"/>
                </a:solidFill>
                <a:latin typeface="Average"/>
                <a:ea typeface="Average"/>
                <a:cs typeface="Average"/>
                <a:sym typeface="Average"/>
              </a:rPr>
            </a:br>
            <a:endParaRPr sz="2000">
              <a:solidFill>
                <a:srgbClr val="CACACA"/>
              </a:solidFill>
              <a:latin typeface="Average"/>
              <a:ea typeface="Average"/>
              <a:cs typeface="Average"/>
              <a:sym typeface="Average"/>
            </a:endParaRPr>
          </a:p>
          <a:p>
            <a:pPr indent="-355600" lvl="0" marL="457200" rtl="0" algn="l">
              <a:lnSpc>
                <a:spcPct val="115000"/>
              </a:lnSpc>
              <a:spcBef>
                <a:spcPts val="0"/>
              </a:spcBef>
              <a:spcAft>
                <a:spcPts val="0"/>
              </a:spcAft>
              <a:buClr>
                <a:srgbClr val="CACACA"/>
              </a:buClr>
              <a:buSzPts val="2000"/>
              <a:buFont typeface="Average"/>
              <a:buChar char="●"/>
            </a:pPr>
            <a:r>
              <a:rPr b="1" lang="en" sz="2000">
                <a:solidFill>
                  <a:srgbClr val="00FF00"/>
                </a:solidFill>
                <a:latin typeface="Average"/>
                <a:ea typeface="Average"/>
                <a:cs typeface="Average"/>
                <a:sym typeface="Average"/>
              </a:rPr>
              <a:t>Compare!</a:t>
            </a:r>
            <a:r>
              <a:rPr b="1" lang="en" sz="2000">
                <a:solidFill>
                  <a:srgbClr val="FFFFFF"/>
                </a:solidFill>
                <a:latin typeface="Average"/>
                <a:ea typeface="Average"/>
                <a:cs typeface="Average"/>
                <a:sym typeface="Average"/>
              </a:rPr>
              <a:t> </a:t>
            </a:r>
            <a:br>
              <a:rPr lang="en" sz="2000">
                <a:solidFill>
                  <a:srgbClr val="CACACA"/>
                </a:solidFill>
                <a:latin typeface="Average"/>
                <a:ea typeface="Average"/>
                <a:cs typeface="Average"/>
                <a:sym typeface="Average"/>
              </a:rPr>
            </a:br>
            <a:r>
              <a:rPr lang="en" sz="2000">
                <a:solidFill>
                  <a:srgbClr val="CACACA"/>
                </a:solidFill>
                <a:latin typeface="Average"/>
                <a:ea typeface="Average"/>
                <a:cs typeface="Average"/>
                <a:sym typeface="Average"/>
              </a:rPr>
              <a:t>Look to see how light or dark things are compared to each other.</a:t>
            </a:r>
            <a:endParaRPr sz="2000">
              <a:solidFill>
                <a:srgbClr val="CACACA"/>
              </a:solidFill>
              <a:latin typeface="Average"/>
              <a:ea typeface="Average"/>
              <a:cs typeface="Average"/>
              <a:sym typeface="Averag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6" name="Shape 756"/>
        <p:cNvGrpSpPr/>
        <p:nvPr/>
      </p:nvGrpSpPr>
      <p:grpSpPr>
        <a:xfrm>
          <a:off x="0" y="0"/>
          <a:ext cx="0" cy="0"/>
          <a:chOff x="0" y="0"/>
          <a:chExt cx="0" cy="0"/>
        </a:xfrm>
      </p:grpSpPr>
      <p:pic>
        <p:nvPicPr>
          <p:cNvPr id="757" name="Google Shape;757;p116"/>
          <p:cNvPicPr preferRelativeResize="0"/>
          <p:nvPr/>
        </p:nvPicPr>
        <p:blipFill>
          <a:blip r:embed="rId3">
            <a:alphaModFix/>
          </a:blip>
          <a:stretch>
            <a:fillRect/>
          </a:stretch>
        </p:blipFill>
        <p:spPr>
          <a:xfrm>
            <a:off x="6260222" y="703150"/>
            <a:ext cx="2777540" cy="6040901"/>
          </a:xfrm>
          <a:prstGeom prst="rect">
            <a:avLst/>
          </a:prstGeom>
          <a:noFill/>
          <a:ln cap="flat" cmpd="sng" w="9525">
            <a:solidFill>
              <a:srgbClr val="FFFFFF"/>
            </a:solidFill>
            <a:prstDash val="solid"/>
            <a:round/>
            <a:headEnd len="sm" w="sm" type="none"/>
            <a:tailEnd len="sm" w="sm" type="none"/>
          </a:ln>
        </p:spPr>
      </p:pic>
      <p:sp>
        <p:nvSpPr>
          <p:cNvPr descr="All text" id="758" name="Google Shape;758;p116"/>
          <p:cNvSpPr txBox="1"/>
          <p:nvPr/>
        </p:nvSpPr>
        <p:spPr>
          <a:xfrm>
            <a:off x="0" y="0"/>
            <a:ext cx="9144000" cy="70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Uploading a photo to your gallery</a:t>
            </a:r>
            <a:endParaRPr sz="3000">
              <a:solidFill>
                <a:srgbClr val="FFFFFF"/>
              </a:solidFill>
              <a:latin typeface="Oswald"/>
              <a:ea typeface="Oswald"/>
              <a:cs typeface="Oswald"/>
              <a:sym typeface="Oswald"/>
            </a:endParaRPr>
          </a:p>
        </p:txBody>
      </p:sp>
      <p:grpSp>
        <p:nvGrpSpPr>
          <p:cNvPr id="759" name="Google Shape;759;p116"/>
          <p:cNvGrpSpPr/>
          <p:nvPr/>
        </p:nvGrpSpPr>
        <p:grpSpPr>
          <a:xfrm>
            <a:off x="106237" y="703150"/>
            <a:ext cx="2790925" cy="6035564"/>
            <a:chOff x="258638" y="703150"/>
            <a:chExt cx="2790925" cy="6035564"/>
          </a:xfrm>
        </p:grpSpPr>
        <p:pic>
          <p:nvPicPr>
            <p:cNvPr id="760" name="Google Shape;760;p116"/>
            <p:cNvPicPr preferRelativeResize="0"/>
            <p:nvPr/>
          </p:nvPicPr>
          <p:blipFill>
            <a:blip r:embed="rId4">
              <a:alphaModFix/>
            </a:blip>
            <a:stretch>
              <a:fillRect/>
            </a:stretch>
          </p:blipFill>
          <p:spPr>
            <a:xfrm>
              <a:off x="258637" y="703150"/>
              <a:ext cx="2790925" cy="6035564"/>
            </a:xfrm>
            <a:prstGeom prst="rect">
              <a:avLst/>
            </a:prstGeom>
            <a:noFill/>
            <a:ln cap="flat" cmpd="sng" w="9525">
              <a:solidFill>
                <a:srgbClr val="FFFFFF"/>
              </a:solidFill>
              <a:prstDash val="solid"/>
              <a:round/>
              <a:headEnd len="sm" w="sm" type="none"/>
              <a:tailEnd len="sm" w="sm" type="none"/>
            </a:ln>
          </p:spPr>
        </p:pic>
        <p:sp>
          <p:nvSpPr>
            <p:cNvPr id="761" name="Google Shape;761;p116"/>
            <p:cNvSpPr/>
            <p:nvPr/>
          </p:nvSpPr>
          <p:spPr>
            <a:xfrm>
              <a:off x="495483" y="3955263"/>
              <a:ext cx="1141800" cy="57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grpSp>
        <p:nvGrpSpPr>
          <p:cNvPr id="762" name="Google Shape;762;p116"/>
          <p:cNvGrpSpPr/>
          <p:nvPr/>
        </p:nvGrpSpPr>
        <p:grpSpPr>
          <a:xfrm>
            <a:off x="3189925" y="703150"/>
            <a:ext cx="2777525" cy="6035563"/>
            <a:chOff x="3189925" y="703150"/>
            <a:chExt cx="2777525" cy="6035563"/>
          </a:xfrm>
        </p:grpSpPr>
        <p:pic>
          <p:nvPicPr>
            <p:cNvPr id="763" name="Google Shape;763;p116"/>
            <p:cNvPicPr preferRelativeResize="0"/>
            <p:nvPr/>
          </p:nvPicPr>
          <p:blipFill>
            <a:blip r:embed="rId5">
              <a:alphaModFix/>
            </a:blip>
            <a:stretch>
              <a:fillRect/>
            </a:stretch>
          </p:blipFill>
          <p:spPr>
            <a:xfrm>
              <a:off x="3189925" y="703150"/>
              <a:ext cx="2777525" cy="6035563"/>
            </a:xfrm>
            <a:prstGeom prst="rect">
              <a:avLst/>
            </a:prstGeom>
            <a:noFill/>
            <a:ln cap="flat" cmpd="sng" w="9525">
              <a:solidFill>
                <a:srgbClr val="FFFFFF"/>
              </a:solidFill>
              <a:prstDash val="solid"/>
              <a:round/>
              <a:headEnd len="sm" w="sm" type="none"/>
              <a:tailEnd len="sm" w="sm" type="none"/>
            </a:ln>
          </p:spPr>
        </p:pic>
        <p:sp>
          <p:nvSpPr>
            <p:cNvPr id="764" name="Google Shape;764;p116"/>
            <p:cNvSpPr/>
            <p:nvPr/>
          </p:nvSpPr>
          <p:spPr>
            <a:xfrm>
              <a:off x="3505934" y="3925238"/>
              <a:ext cx="1141800" cy="57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cxnSp>
        <p:nvCxnSpPr>
          <p:cNvPr id="765" name="Google Shape;765;p116"/>
          <p:cNvCxnSpPr/>
          <p:nvPr/>
        </p:nvCxnSpPr>
        <p:spPr>
          <a:xfrm flipH="1" rot="10800000">
            <a:off x="2900725" y="3720931"/>
            <a:ext cx="289200" cy="13200"/>
          </a:xfrm>
          <a:prstGeom prst="straightConnector1">
            <a:avLst/>
          </a:prstGeom>
          <a:noFill/>
          <a:ln cap="flat" cmpd="sng" w="28575">
            <a:solidFill>
              <a:srgbClr val="FF0000"/>
            </a:solidFill>
            <a:prstDash val="solid"/>
            <a:round/>
            <a:headEnd len="med" w="med" type="none"/>
            <a:tailEnd len="med" w="med" type="triangle"/>
          </a:ln>
        </p:spPr>
      </p:cxnSp>
      <p:cxnSp>
        <p:nvCxnSpPr>
          <p:cNvPr id="766" name="Google Shape;766;p116"/>
          <p:cNvCxnSpPr/>
          <p:nvPr/>
        </p:nvCxnSpPr>
        <p:spPr>
          <a:xfrm flipH="1" rot="10800000">
            <a:off x="5967450" y="3714344"/>
            <a:ext cx="289200" cy="132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5"/>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237" name="Google Shape;237;p45"/>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238" name="Google Shape;238;p45"/>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239" name="Google Shape;239;p45"/>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240" name="Google Shape;240;p45"/>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241" name="Google Shape;241;p45"/>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242" name="Google Shape;242;p45"/>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74" name="Shape 774"/>
        <p:cNvGrpSpPr/>
        <p:nvPr/>
      </p:nvGrpSpPr>
      <p:grpSpPr>
        <a:xfrm>
          <a:off x="0" y="0"/>
          <a:ext cx="0" cy="0"/>
          <a:chOff x="0" y="0"/>
          <a:chExt cx="0" cy="0"/>
        </a:xfrm>
      </p:grpSpPr>
      <p:pic>
        <p:nvPicPr>
          <p:cNvPr descr="drawing-skillBuilders-Woodcutter-screenshot.png" id="775" name="Google Shape;775;p118"/>
          <p:cNvPicPr preferRelativeResize="0"/>
          <p:nvPr/>
        </p:nvPicPr>
        <p:blipFill>
          <a:blip r:embed="rId3">
            <a:alphaModFix/>
          </a:blip>
          <a:stretch>
            <a:fillRect/>
          </a:stretch>
        </p:blipFill>
        <p:spPr>
          <a:xfrm>
            <a:off x="152400" y="0"/>
            <a:ext cx="8845718" cy="6858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6"/>
          <p:cNvSpPr txBox="1"/>
          <p:nvPr/>
        </p:nvSpPr>
        <p:spPr>
          <a:xfrm>
            <a:off x="0" y="152400"/>
            <a:ext cx="9144000" cy="183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900">
                <a:solidFill>
                  <a:srgbClr val="FFFFFF"/>
                </a:solidFill>
                <a:latin typeface="Oswald"/>
                <a:ea typeface="Oswald"/>
                <a:cs typeface="Oswald"/>
                <a:sym typeface="Oswald"/>
              </a:rPr>
              <a:t>Photo filters are usually </a:t>
            </a:r>
            <a:r>
              <a:rPr lang="en" sz="4900">
                <a:solidFill>
                  <a:srgbClr val="E06666"/>
                </a:solidFill>
                <a:latin typeface="Oswald"/>
                <a:ea typeface="Oswald"/>
                <a:cs typeface="Oswald"/>
                <a:sym typeface="Oswald"/>
              </a:rPr>
              <a:t>racist </a:t>
            </a:r>
            <a:r>
              <a:rPr lang="en" sz="4900">
                <a:solidFill>
                  <a:srgbClr val="FFFFFF"/>
                </a:solidFill>
                <a:latin typeface="Oswald"/>
                <a:ea typeface="Oswald"/>
                <a:cs typeface="Oswald"/>
                <a:sym typeface="Oswald"/>
              </a:rPr>
              <a:t>and remove too much detail</a:t>
            </a:r>
            <a:endParaRPr>
              <a:solidFill>
                <a:srgbClr val="AAAAAA"/>
              </a:solidFill>
              <a:latin typeface="Average"/>
              <a:ea typeface="Average"/>
              <a:cs typeface="Average"/>
              <a:sym typeface="Average"/>
            </a:endParaRPr>
          </a:p>
        </p:txBody>
      </p:sp>
      <p:sp>
        <p:nvSpPr>
          <p:cNvPr descr="Translations" id="248" name="Google Shape;248;p46"/>
          <p:cNvSpPr txBox="1"/>
          <p:nvPr/>
        </p:nvSpPr>
        <p:spPr>
          <a:xfrm>
            <a:off x="0" y="1987500"/>
            <a:ext cx="9144000" cy="45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የፎቶ ማጣሪያዎች ብዙውን ጊዜ ዘረኞች ናቸው እና በጣም ብዙ ዝርዝሮችን ያስወግዳሉ</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عادةً ما تكون مرشحات الصور عنصرية وتزيل الكثير من التفاصيل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Els filtres fotogràfics solen ser racistes i eliminen massa detalls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照片滤镜通常带有种族歧视色彩，会删除太多细节</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فیلترهای عکس معمولاً نژادپرستانه هستند و جزئیات بیش از حد را حذف می کنند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फोटो फिल्टर आमतौर पर नस्लवादी होते हैं और बहुत अधिक विवरण हटा देते 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写真フィルターはたいてい人種差別的で、細部を削りすぎている</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사진 필터는 일반적으로 인종 차별적이며 너무 많은 세부 정보를 제거합니다.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Parzûnên wêneyan bi gelemperî nîjadperest in û pir hûrgulî jê dikin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Os filtros fotográficos geralmente são racistas e removem muitos detalhes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ਫੋਟੋ ਫਿਲਟਰ ਆਮ ਤੌਰ 'ਤੇ ਨਸਲਵਾਦੀ ਹੁੰਦੇ ਹਨ ਅਤੇ ਬਹੁਤ ਜ਼ਿਆਦਾ ਵੇਰਵੇ ਨੂੰ ਹਟਾਉਂਦੇ ਹਨ</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Фотофильтры обычно расистские и удаляют слишком много деталей.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filtarrada sawirku inta badan waa cunsuri waxayna meesha ka saarayaan tafaasiil aad u badan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Los filtros de fotografía suelen ser racistas y eliminan demasiados detalles.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Vichungi vya picha kwa kawaida huwa na ubaguzi wa rangi na huondoa maelezo mengi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Ang mga filter ng larawan ay karaniwang rasista at nag-aalis ng masyadong maraming detalye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Fotoğraf filtreleri genellikle ırkçıdır ve çok fazla ayrıntıyı ortadan kaldırır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Фотофільтри зазвичай є расистськими та видаляють занадто багато деталей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Bộ lọc ảnh thường mang tính phân biệt chủng tộc và loại bỏ quá nhiều chi tiết</a:t>
            </a:r>
            <a:endParaRPr sz="2900">
              <a:solidFill>
                <a:srgbClr val="CACACA"/>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